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31.jpeg" ContentType="image/jpeg"/>
  <Override PartName="/ppt/media/image29.jpeg" ContentType="image/jpeg"/>
  <Override PartName="/ppt/media/image27.jpeg" ContentType="image/jpeg"/>
  <Override PartName="/ppt/media/image26.jpeg" ContentType="image/jpeg"/>
  <Override PartName="/ppt/media/image24.jpeg" ContentType="image/jpeg"/>
  <Override PartName="/ppt/media/image30.png" ContentType="image/png"/>
  <Override PartName="/ppt/media/image28.png" ContentType="image/png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4.jpeg" ContentType="image/jpeg"/>
  <Override PartName="/ppt/media/image13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ubTitle"/>
          </p:nvPr>
        </p:nvSpPr>
        <p:spPr>
          <a:xfrm>
            <a:off x="3219480" y="521640"/>
            <a:ext cx="3640320" cy="9324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320" y="132624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5152320" y="30438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1490" spc="-1" strike="noStrike">
              <a:latin typeface="Calibri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90" spc="-1" strike="noStrike"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Click to edit the outline text format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Second Outline Level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50" spc="-1" strike="noStrike">
                <a:latin typeface="Arial"/>
              </a:rPr>
              <a:t>Third Outline Level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9" spc="-1" strike="noStrike">
                <a:latin typeface="Arial"/>
              </a:rPr>
              <a:t>Fourth Outline Level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Fifth Outline Level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Sixth Outline Level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Seventh Outline Level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6380DA6D-E377-4010-854F-ECAEBF0B9B90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834720" y="2463840"/>
            <a:ext cx="2409480" cy="430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3600" spc="-1" strike="noStrike">
                <a:latin typeface="Calibri"/>
              </a:rPr>
              <a:t>Click to edit the title text format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1234800" y="1413360"/>
            <a:ext cx="7610040" cy="30196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Fifth Outline Level</a:t>
            </a:r>
            <a:endParaRPr b="0" lang="en-US" sz="1800" spc="-1" strike="noStrike">
              <a:latin typeface="Calibri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Sixth Outline Level</a:t>
            </a:r>
            <a:endParaRPr b="0" lang="en-US" sz="1800" spc="-1" strike="noStrike">
              <a:latin typeface="Calibri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Seventh Outline Level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3801960" y="5102280"/>
            <a:ext cx="2831400" cy="136800"/>
          </a:xfrm>
          <a:prstGeom prst="rect">
            <a:avLst/>
          </a:prstGeom>
        </p:spPr>
        <p:txBody>
          <a:bodyPr lIns="0" rIns="0" tIns="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-24" strike="noStrike">
                <a:solidFill>
                  <a:srgbClr val="000000"/>
                </a:solidFill>
                <a:latin typeface="Microsoft Sans Serif"/>
              </a:rPr>
              <a:t>Copy</a:t>
            </a:r>
            <a:r>
              <a:rPr b="0" lang="en-US" sz="1100" spc="-63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-32" strike="noStrike">
                <a:solidFill>
                  <a:srgbClr val="000000"/>
                </a:solidFill>
                <a:latin typeface="Microsoft Sans Serif"/>
              </a:rPr>
              <a:t>(c)</a:t>
            </a:r>
            <a:r>
              <a:rPr b="0" lang="en-US" sz="1100" spc="-58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32" strike="noStrike">
                <a:solidFill>
                  <a:srgbClr val="000000"/>
                </a:solidFill>
                <a:latin typeface="Microsoft Sans Serif"/>
              </a:rPr>
              <a:t>right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Microsoft Sans Serif"/>
              </a:rPr>
              <a:t>by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Man</a:t>
            </a:r>
            <a:r>
              <a:rPr b="0" lang="en-US" sz="1100" spc="-7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32" strike="noStrike">
                <a:solidFill>
                  <a:srgbClr val="000000"/>
                </a:solidFill>
                <a:latin typeface="Microsoft Sans Serif"/>
              </a:rPr>
              <a:t>Math</a:t>
            </a:r>
            <a:r>
              <a:rPr b="0" lang="en-US" sz="1100" spc="-7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222" strike="noStrike">
                <a:solidFill>
                  <a:srgbClr val="000000"/>
                </a:solidFill>
                <a:latin typeface="Microsoft Sans Serif"/>
              </a:rPr>
              <a:t>–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12" strike="noStrike">
                <a:solidFill>
                  <a:srgbClr val="000000"/>
                </a:solidFill>
                <a:latin typeface="Microsoft Sans Serif"/>
              </a:rPr>
              <a:t>Support</a:t>
            </a:r>
            <a:r>
              <a:rPr b="0" lang="en-US" sz="1100" spc="-83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4" strike="noStrike">
                <a:solidFill>
                  <a:srgbClr val="000000"/>
                </a:solidFill>
                <a:latin typeface="Microsoft Sans Serif"/>
              </a:rPr>
              <a:t>Developer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1234800" y="5102280"/>
            <a:ext cx="566280" cy="136800"/>
          </a:xfrm>
          <a:prstGeom prst="rect">
            <a:avLst/>
          </a:prstGeom>
        </p:spPr>
        <p:txBody>
          <a:bodyPr lIns="0" rIns="0" tIns="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8719560" y="5102280"/>
            <a:ext cx="146160" cy="136800"/>
          </a:xfrm>
          <a:prstGeom prst="rect">
            <a:avLst/>
          </a:prstGeom>
        </p:spPr>
        <p:txBody>
          <a:bodyPr lIns="0" rIns="0" tIns="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EBEBCB73-D0B0-454E-AC0B-04D05E70DF5D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g object 16" descr=""/>
          <p:cNvPicPr/>
          <p:nvPr/>
        </p:nvPicPr>
        <p:blipFill>
          <a:blip r:embed="rId2"/>
          <a:stretch/>
        </p:blipFill>
        <p:spPr>
          <a:xfrm>
            <a:off x="729360" y="261720"/>
            <a:ext cx="8619120" cy="51458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1160280" y="1286280"/>
            <a:ext cx="7757280" cy="109800"/>
          </a:xfrm>
          <a:custGeom>
            <a:avLst/>
            <a:gdLst/>
            <a:ahLst/>
            <a:rect l="l" t="t" r="r" b="b"/>
            <a:pathLst>
              <a:path w="8229600" h="146685">
                <a:moveTo>
                  <a:pt x="4114800" y="19812"/>
                </a:moveTo>
                <a:lnTo>
                  <a:pt x="0" y="19812"/>
                </a:lnTo>
                <a:lnTo>
                  <a:pt x="0" y="146304"/>
                </a:lnTo>
                <a:lnTo>
                  <a:pt x="4114800" y="146304"/>
                </a:lnTo>
                <a:lnTo>
                  <a:pt x="4114800" y="19812"/>
                </a:lnTo>
                <a:close/>
                <a:moveTo>
                  <a:pt x="8229600" y="0"/>
                </a:moveTo>
                <a:lnTo>
                  <a:pt x="0" y="0"/>
                </a:lnTo>
                <a:lnTo>
                  <a:pt x="0" y="13716"/>
                </a:lnTo>
                <a:lnTo>
                  <a:pt x="8229600" y="13716"/>
                </a:lnTo>
                <a:lnTo>
                  <a:pt x="8229600" y="0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1160280" y="4985640"/>
            <a:ext cx="7757280" cy="6840"/>
          </a:xfrm>
          <a:custGeom>
            <a:avLst/>
            <a:gdLst/>
            <a:ahLst/>
            <a:rect l="l" t="t" r="r" b="b"/>
            <a:pathLst>
              <a:path w="8229600" h="9525">
                <a:moveTo>
                  <a:pt x="8229599" y="9143"/>
                </a:moveTo>
                <a:lnTo>
                  <a:pt x="8229599" y="0"/>
                </a:lnTo>
                <a:lnTo>
                  <a:pt x="0" y="0"/>
                </a:lnTo>
                <a:lnTo>
                  <a:pt x="0" y="9143"/>
                </a:lnTo>
                <a:lnTo>
                  <a:pt x="8229599" y="9143"/>
                </a:lnTo>
                <a:close/>
              </a:path>
            </a:pathLst>
          </a:custGeom>
          <a:solidFill>
            <a:srgbClr val="497eb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3801960" y="5102280"/>
            <a:ext cx="2831400" cy="136800"/>
          </a:xfrm>
          <a:prstGeom prst="rect">
            <a:avLst/>
          </a:prstGeom>
        </p:spPr>
        <p:txBody>
          <a:bodyPr lIns="0" rIns="0" tIns="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-24" strike="noStrike">
                <a:solidFill>
                  <a:srgbClr val="000000"/>
                </a:solidFill>
                <a:latin typeface="Microsoft Sans Serif"/>
              </a:rPr>
              <a:t>Copy</a:t>
            </a:r>
            <a:r>
              <a:rPr b="0" lang="en-US" sz="1100" spc="-63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-32" strike="noStrike">
                <a:solidFill>
                  <a:srgbClr val="000000"/>
                </a:solidFill>
                <a:latin typeface="Microsoft Sans Serif"/>
              </a:rPr>
              <a:t>(c)</a:t>
            </a:r>
            <a:r>
              <a:rPr b="0" lang="en-US" sz="1100" spc="-58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32" strike="noStrike">
                <a:solidFill>
                  <a:srgbClr val="000000"/>
                </a:solidFill>
                <a:latin typeface="Microsoft Sans Serif"/>
              </a:rPr>
              <a:t>right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latin typeface="Microsoft Sans Serif"/>
              </a:rPr>
              <a:t>by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Man</a:t>
            </a:r>
            <a:r>
              <a:rPr b="0" lang="en-US" sz="1100" spc="-7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32" strike="noStrike">
                <a:solidFill>
                  <a:srgbClr val="000000"/>
                </a:solidFill>
                <a:latin typeface="Microsoft Sans Serif"/>
              </a:rPr>
              <a:t>Math</a:t>
            </a:r>
            <a:r>
              <a:rPr b="0" lang="en-US" sz="1100" spc="-77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222" strike="noStrike">
                <a:solidFill>
                  <a:srgbClr val="000000"/>
                </a:solidFill>
                <a:latin typeface="Microsoft Sans Serif"/>
              </a:rPr>
              <a:t>–</a:t>
            </a:r>
            <a:r>
              <a:rPr b="0" lang="en-US" sz="1100" spc="-49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12" strike="noStrike">
                <a:solidFill>
                  <a:srgbClr val="000000"/>
                </a:solidFill>
                <a:latin typeface="Microsoft Sans Serif"/>
              </a:rPr>
              <a:t>Support</a:t>
            </a:r>
            <a:r>
              <a:rPr b="0" lang="en-US" sz="1100" spc="-83" strike="noStrike">
                <a:solidFill>
                  <a:srgbClr val="000000"/>
                </a:solidFill>
                <a:latin typeface="Microsoft Sans Serif"/>
              </a:rPr>
              <a:t> </a:t>
            </a:r>
            <a:r>
              <a:rPr b="0" lang="en-US" sz="1100" spc="4" strike="noStrike">
                <a:solidFill>
                  <a:srgbClr val="000000"/>
                </a:solidFill>
                <a:latin typeface="Microsoft Sans Serif"/>
              </a:rPr>
              <a:t>Developer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1234800" y="5102280"/>
            <a:ext cx="566280" cy="136800"/>
          </a:xfrm>
          <a:prstGeom prst="rect">
            <a:avLst/>
          </a:prstGeom>
        </p:spPr>
        <p:txBody>
          <a:bodyPr lIns="0" rIns="0" tIns="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/>
          </p:nvPr>
        </p:nvSpPr>
        <p:spPr>
          <a:xfrm>
            <a:off x="8719560" y="5102280"/>
            <a:ext cx="146160" cy="136800"/>
          </a:xfrm>
          <a:prstGeom prst="rect">
            <a:avLst/>
          </a:prstGeom>
        </p:spPr>
        <p:txBody>
          <a:bodyPr lIns="0" rIns="0" tIns="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E89DF483-D2E1-41C4-8A01-1159243CB1FB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1350" spc="-1" strike="noStrike">
                <a:latin typeface="Calibri"/>
              </a:rPr>
              <a:t>Click to edit the title text format</a:t>
            </a:r>
            <a:endParaRPr b="0" lang="en-US" sz="1350" spc="-1" strike="noStrike"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7128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latin typeface="Calibri"/>
              </a:rPr>
              <a:t>Click to edit the outline text format</a:t>
            </a:r>
            <a:endParaRPr b="0" lang="en-US" sz="1350" spc="-1" strike="noStrike">
              <a:latin typeface="Calibri"/>
            </a:endParaRPr>
          </a:p>
          <a:p>
            <a:pPr lvl="1" marL="864000" indent="-324000">
              <a:spcBef>
                <a:spcPts val="84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latin typeface="Calibri"/>
              </a:rPr>
              <a:t>Second Outline Level</a:t>
            </a:r>
            <a:endParaRPr b="0" lang="en-US" sz="1350" spc="-1" strike="noStrike">
              <a:latin typeface="Calibri"/>
            </a:endParaRPr>
          </a:p>
          <a:p>
            <a:pPr lvl="2" marL="1296000" indent="-288000">
              <a:spcBef>
                <a:spcPts val="63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latin typeface="Calibri"/>
              </a:rPr>
              <a:t>Third Outline Level</a:t>
            </a:r>
            <a:endParaRPr b="0" lang="en-US" sz="1350" spc="-1" strike="noStrike">
              <a:latin typeface="Calibri"/>
            </a:endParaRPr>
          </a:p>
          <a:p>
            <a:pPr lvl="3" marL="1728000" indent="-216000">
              <a:spcBef>
                <a:spcPts val="422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latin typeface="Calibri"/>
              </a:rPr>
              <a:t>Fourth Outline Level</a:t>
            </a:r>
            <a:endParaRPr b="0" lang="en-US" sz="1350" spc="-1" strike="noStrike">
              <a:latin typeface="Calibri"/>
            </a:endParaRPr>
          </a:p>
          <a:p>
            <a:pPr lvl="4" marL="2160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Calibri"/>
              </a:rPr>
              <a:t>Fifth Outline Level</a:t>
            </a:r>
            <a:endParaRPr b="0" lang="en-US" sz="1500" spc="-1" strike="noStrike">
              <a:latin typeface="Calibri"/>
            </a:endParaRPr>
          </a:p>
          <a:p>
            <a:pPr lvl="5" marL="2592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Calibri"/>
              </a:rPr>
              <a:t>Sixth Outline Level</a:t>
            </a:r>
            <a:endParaRPr b="0" lang="en-US" sz="1500" spc="-1" strike="noStrike">
              <a:latin typeface="Calibri"/>
            </a:endParaRPr>
          </a:p>
          <a:p>
            <a:pPr lvl="6" marL="3024000" indent="-216000">
              <a:spcBef>
                <a:spcPts val="21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latin typeface="Calibri"/>
              </a:rPr>
              <a:t>Seventh Outline Level</a:t>
            </a:r>
            <a:endParaRPr b="0" lang="en-US" sz="150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064760" y="521640"/>
            <a:ext cx="1950120" cy="576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4400" spc="-1" strike="noStrike">
                <a:latin typeface="Calibri"/>
              </a:rPr>
              <a:t>Click to edit the title text format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/>
          </p:nvPr>
        </p:nvSpPr>
        <p:spPr>
          <a:xfrm>
            <a:off x="3427200" y="5272920"/>
            <a:ext cx="32252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5036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72572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EFBB8A03-9861-44E5-B51D-1F19F72C97C9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Click to edit the outline text format</a:t>
            </a:r>
            <a:endParaRPr b="0" lang="en-US" sz="149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Second Outline Level</a:t>
            </a:r>
            <a:endParaRPr b="0" lang="en-US" sz="149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Third Outline Level</a:t>
            </a:r>
            <a:endParaRPr b="0" lang="en-US" sz="149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Fourth Outline Level</a:t>
            </a:r>
            <a:endParaRPr b="0" lang="en-US" sz="149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Fifth Outline Level</a:t>
            </a:r>
            <a:endParaRPr b="0" lang="en-US" sz="165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Sixth Outline Level</a:t>
            </a:r>
            <a:endParaRPr b="0" lang="en-US" sz="165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Seventh Outline Level</a:t>
            </a:r>
            <a:endParaRPr b="0" lang="en-US" sz="165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064760" y="521640"/>
            <a:ext cx="1950120" cy="576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4400" spc="-1" strike="noStrike">
                <a:latin typeface="Calibri"/>
              </a:rPr>
              <a:t>Click to edit the title text format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352080" y="1350360"/>
            <a:ext cx="4737600" cy="1171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Fifth Outline Level</a:t>
            </a:r>
            <a:endParaRPr b="0" lang="en-US" sz="180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Sixth Outline Level</a:t>
            </a:r>
            <a:endParaRPr b="0" lang="en-US" sz="180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Seventh Outline Level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ftr"/>
          </p:nvPr>
        </p:nvSpPr>
        <p:spPr>
          <a:xfrm>
            <a:off x="3427200" y="5272920"/>
            <a:ext cx="32252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/>
          </p:nvPr>
        </p:nvSpPr>
        <p:spPr>
          <a:xfrm>
            <a:off x="5036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sldNum"/>
          </p:nvPr>
        </p:nvSpPr>
        <p:spPr>
          <a:xfrm>
            <a:off x="72572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4F69C432-B869-498D-8904-C3E7AC0C0FDA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064760" y="521640"/>
            <a:ext cx="1950120" cy="5763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4400" spc="-1" strike="noStrike">
                <a:latin typeface="Calibri"/>
              </a:rPr>
              <a:t>Click to edit the title text format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3640" y="1303920"/>
            <a:ext cx="4384440" cy="3449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Fifth Outline Level</a:t>
            </a:r>
            <a:endParaRPr b="0" lang="en-US" sz="180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Sixth Outline Level</a:t>
            </a:r>
            <a:endParaRPr b="0" lang="en-US" sz="180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Seventh Outline Level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90840" y="1303920"/>
            <a:ext cx="4384440" cy="3373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Click to edit the outline text format</a:t>
            </a:r>
            <a:endParaRPr b="0" lang="en-US" sz="180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Second Outline Level</a:t>
            </a:r>
            <a:endParaRPr b="0" lang="en-US" sz="180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Third Outline Level</a:t>
            </a:r>
            <a:endParaRPr b="0" lang="en-US" sz="180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Calibri"/>
              </a:rPr>
              <a:t>Fourth Outline Level</a:t>
            </a:r>
            <a:endParaRPr b="0" lang="en-US" sz="180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Fifth Outline Level</a:t>
            </a:r>
            <a:endParaRPr b="0" lang="en-US" sz="180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Sixth Outline Level</a:t>
            </a:r>
            <a:endParaRPr b="0" lang="en-US" sz="180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Calibri"/>
              </a:rPr>
              <a:t>Seventh Outline Level</a:t>
            </a:r>
            <a:endParaRPr b="0" lang="en-US" sz="1800" spc="-1" strike="noStrike"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ftr"/>
          </p:nvPr>
        </p:nvSpPr>
        <p:spPr>
          <a:xfrm>
            <a:off x="3427200" y="5272920"/>
            <a:ext cx="32252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dt"/>
          </p:nvPr>
        </p:nvSpPr>
        <p:spPr>
          <a:xfrm>
            <a:off x="5036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 type="sldNum"/>
          </p:nvPr>
        </p:nvSpPr>
        <p:spPr>
          <a:xfrm>
            <a:off x="72572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CA43A5DB-31E4-4D5A-BCC2-5C568E5B5E2A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4400" spc="-1" strike="noStrike">
                <a:latin typeface="Calibri"/>
              </a:rPr>
              <a:t>Click to edit the title text format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ftr"/>
          </p:nvPr>
        </p:nvSpPr>
        <p:spPr>
          <a:xfrm>
            <a:off x="3427200" y="5272920"/>
            <a:ext cx="32252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/>
          </p:nvPr>
        </p:nvSpPr>
        <p:spPr>
          <a:xfrm>
            <a:off x="5036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sldNum"/>
          </p:nvPr>
        </p:nvSpPr>
        <p:spPr>
          <a:xfrm>
            <a:off x="72572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F998DBBA-12A6-48E8-8EB5-16342AE50792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Click to edit the outline text format</a:t>
            </a:r>
            <a:endParaRPr b="0" lang="en-US" sz="149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Second Outline Level</a:t>
            </a:r>
            <a:endParaRPr b="0" lang="en-US" sz="149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Third Outline Level</a:t>
            </a:r>
            <a:endParaRPr b="0" lang="en-US" sz="149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Fourth Outline Level</a:t>
            </a:r>
            <a:endParaRPr b="0" lang="en-US" sz="149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Fifth Outline Level</a:t>
            </a:r>
            <a:endParaRPr b="0" lang="en-US" sz="165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Sixth Outline Level</a:t>
            </a:r>
            <a:endParaRPr b="0" lang="en-US" sz="165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Seventh Outline Level</a:t>
            </a:r>
            <a:endParaRPr b="0" lang="en-US" sz="165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3219480" y="521640"/>
            <a:ext cx="3640320" cy="20113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4400" spc="-1" strike="noStrike">
                <a:latin typeface="Calibri"/>
              </a:rPr>
              <a:t>Click to edit the title text format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ftr"/>
          </p:nvPr>
        </p:nvSpPr>
        <p:spPr>
          <a:xfrm>
            <a:off x="3427200" y="5272920"/>
            <a:ext cx="32252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dt"/>
          </p:nvPr>
        </p:nvSpPr>
        <p:spPr>
          <a:xfrm>
            <a:off x="5036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sldNum"/>
          </p:nvPr>
        </p:nvSpPr>
        <p:spPr>
          <a:xfrm>
            <a:off x="7257240" y="5272920"/>
            <a:ext cx="2318040" cy="28332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C34A6D22-FB44-45F1-8D05-EB4647D3E3EE}" type="slidenum">
              <a:rPr b="0" lang="en-US" sz="1400" spc="-1" strike="noStrike">
                <a:solidFill>
                  <a:srgbClr val="b2b2b2"/>
                </a:solidFill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Click to edit the outline text format</a:t>
            </a:r>
            <a:endParaRPr b="0" lang="en-US" sz="1490" spc="-1" strike="noStrike">
              <a:latin typeface="Calibri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Second Outline Level</a:t>
            </a:r>
            <a:endParaRPr b="0" lang="en-US" sz="1490" spc="-1" strike="noStrike">
              <a:latin typeface="Calibri"/>
            </a:endParaRPr>
          </a:p>
          <a:p>
            <a:pPr lvl="2" marL="1296000" indent="-288000">
              <a:spcBef>
                <a:spcPts val="70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90" spc="-1" strike="noStrike">
                <a:latin typeface="Calibri"/>
              </a:rPr>
              <a:t>Third Outline Level</a:t>
            </a:r>
            <a:endParaRPr b="0" lang="en-US" sz="1490" spc="-1" strike="noStrike">
              <a:latin typeface="Calibri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90" spc="-1" strike="noStrike">
                <a:latin typeface="Calibri"/>
              </a:rPr>
              <a:t>Fourth Outline Level</a:t>
            </a:r>
            <a:endParaRPr b="0" lang="en-US" sz="1490" spc="-1" strike="noStrike">
              <a:latin typeface="Calibri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Fifth Outline Level</a:t>
            </a:r>
            <a:endParaRPr b="0" lang="en-US" sz="1650" spc="-1" strike="noStrike">
              <a:latin typeface="Calibri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Sixth Outline Level</a:t>
            </a:r>
            <a:endParaRPr b="0" lang="en-US" sz="1650" spc="-1" strike="noStrike">
              <a:latin typeface="Calibri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50" spc="-1" strike="noStrike">
                <a:latin typeface="Calibri"/>
              </a:rPr>
              <a:t>Seventh Outline Level</a:t>
            </a:r>
            <a:endParaRPr b="0" lang="en-US" sz="1650" spc="-1" strike="noStrike"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jpeg"/><Relationship Id="rId3" Type="http://schemas.openxmlformats.org/officeDocument/2006/relationships/slideLayout" Target="../slideLayouts/slideLayout7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8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://css3-mediaqueries-/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CSS Basics 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roup 1"/>
          <p:cNvGrpSpPr/>
          <p:nvPr/>
        </p:nvGrpSpPr>
        <p:grpSpPr>
          <a:xfrm>
            <a:off x="2343240" y="295920"/>
            <a:ext cx="7630560" cy="5143320"/>
            <a:chOff x="2343240" y="295920"/>
            <a:chExt cx="7630560" cy="5143320"/>
          </a:xfrm>
        </p:grpSpPr>
        <p:pic>
          <p:nvPicPr>
            <p:cNvPr id="387" name="object 3" descr=""/>
            <p:cNvPicPr/>
            <p:nvPr/>
          </p:nvPicPr>
          <p:blipFill>
            <a:blip r:embed="rId1"/>
            <a:stretch/>
          </p:blipFill>
          <p:spPr>
            <a:xfrm>
              <a:off x="2343240" y="295920"/>
              <a:ext cx="7630200" cy="507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8" name="CustomShape 2"/>
            <p:cNvSpPr/>
            <p:nvPr/>
          </p:nvSpPr>
          <p:spPr>
            <a:xfrm>
              <a:off x="2343240" y="788400"/>
              <a:ext cx="7630560" cy="4650840"/>
            </a:xfrm>
            <a:custGeom>
              <a:avLst/>
              <a:gdLst/>
              <a:ahLst/>
              <a:rect l="l" t="t" r="r" b="b"/>
              <a:pathLst>
                <a:path w="9229725" h="5625465">
                  <a:moveTo>
                    <a:pt x="0" y="762000"/>
                  </a:moveTo>
                  <a:lnTo>
                    <a:pt x="9229344" y="762000"/>
                  </a:lnTo>
                  <a:lnTo>
                    <a:pt x="9229344" y="0"/>
                  </a:lnTo>
                  <a:lnTo>
                    <a:pt x="0" y="0"/>
                  </a:lnTo>
                  <a:lnTo>
                    <a:pt x="0" y="762000"/>
                  </a:lnTo>
                  <a:close/>
                  <a:moveTo>
                    <a:pt x="0" y="3194304"/>
                  </a:moveTo>
                  <a:lnTo>
                    <a:pt x="9229344" y="3194304"/>
                  </a:lnTo>
                  <a:lnTo>
                    <a:pt x="9229344" y="829055"/>
                  </a:lnTo>
                  <a:lnTo>
                    <a:pt x="0" y="829055"/>
                  </a:lnTo>
                  <a:lnTo>
                    <a:pt x="0" y="3194304"/>
                  </a:lnTo>
                  <a:close/>
                  <a:moveTo>
                    <a:pt x="0" y="5625084"/>
                  </a:moveTo>
                  <a:lnTo>
                    <a:pt x="9229344" y="5625084"/>
                  </a:lnTo>
                  <a:lnTo>
                    <a:pt x="9229344" y="3259835"/>
                  </a:lnTo>
                  <a:lnTo>
                    <a:pt x="0" y="3259835"/>
                  </a:lnTo>
                  <a:lnTo>
                    <a:pt x="0" y="5625084"/>
                  </a:lnTo>
                  <a:close/>
                </a:path>
              </a:pathLst>
            </a:custGeom>
            <a:noFill/>
            <a:ln w="6408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9" name="TextShape 3"/>
          <p:cNvSpPr txBox="1"/>
          <p:nvPr/>
        </p:nvSpPr>
        <p:spPr>
          <a:xfrm>
            <a:off x="91440" y="942840"/>
            <a:ext cx="1737360" cy="70308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1" strike="noStrike">
                <a:solidFill>
                  <a:srgbClr val="cd4d4d"/>
                </a:solidFill>
                <a:latin typeface="Segoe UI"/>
              </a:rPr>
              <a:t>Header</a:t>
            </a:r>
            <a:endParaRPr b="0" lang="en-US" sz="2400" spc="-1" strike="noStrike">
              <a:latin typeface="Calibri"/>
            </a:endParaRPr>
          </a:p>
        </p:txBody>
      </p:sp>
      <p:sp>
        <p:nvSpPr>
          <p:cNvPr id="390" name="CustomShape 4"/>
          <p:cNvSpPr/>
          <p:nvPr/>
        </p:nvSpPr>
        <p:spPr>
          <a:xfrm>
            <a:off x="182880" y="2052360"/>
            <a:ext cx="1808280" cy="7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4" strike="noStrike">
                <a:solidFill>
                  <a:srgbClr val="5fc55c"/>
                </a:solidFill>
                <a:latin typeface="Segoe UI"/>
              </a:rPr>
              <a:t>N</a:t>
            </a:r>
            <a:r>
              <a:rPr b="0" lang="en-US" sz="2400" spc="-1" strike="noStrike">
                <a:solidFill>
                  <a:srgbClr val="5fc55c"/>
                </a:solidFill>
                <a:latin typeface="Segoe UI"/>
              </a:rPr>
              <a:t>avigation  &amp;</a:t>
            </a:r>
            <a:r>
              <a:rPr b="0" lang="en-US" sz="24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2400" spc="-4" strike="noStrike">
                <a:solidFill>
                  <a:srgbClr val="5fc55c"/>
                </a:solidFill>
                <a:latin typeface="Segoe UI"/>
              </a:rPr>
              <a:t>Banner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1" name="CustomShape 5"/>
          <p:cNvSpPr/>
          <p:nvPr/>
        </p:nvSpPr>
        <p:spPr>
          <a:xfrm>
            <a:off x="180360" y="4023360"/>
            <a:ext cx="146556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9" strike="noStrike">
                <a:solidFill>
                  <a:srgbClr val="f78f4d"/>
                </a:solidFill>
                <a:latin typeface="Segoe UI"/>
              </a:rPr>
              <a:t>Content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93840" y="1404360"/>
            <a:ext cx="302472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&lt;h1&gt;</a:t>
            </a:r>
            <a:r>
              <a:rPr b="0" lang="en-US" sz="1800" spc="-9" strike="noStrike">
                <a:solidFill>
                  <a:srgbClr val="404040"/>
                </a:solidFill>
                <a:latin typeface="Consolas"/>
              </a:rPr>
              <a:t>Basic</a:t>
            </a:r>
            <a:r>
              <a:rPr b="0" lang="en-US" sz="1800" spc="-24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document</a:t>
            </a:r>
            <a:r>
              <a:rPr b="0" lang="en-US" sz="1800" spc="-24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flow</a:t>
            </a: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&lt;/h1&gt;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0"/>
              </a:spcBef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&lt;p&gt;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...block</a:t>
            </a:r>
            <a:r>
              <a:rPr b="0" lang="en-US" sz="1800" spc="-69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element…</a:t>
            </a: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&lt;/p&gt;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0"/>
              </a:spcBef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2000"/>
              </a:lnSpc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&lt;p&gt;</a:t>
            </a:r>
            <a:r>
              <a:rPr b="0" lang="en-US" sz="1800" spc="-9" strike="noStrike">
                <a:solidFill>
                  <a:srgbClr val="404040"/>
                </a:solidFill>
                <a:latin typeface="Consolas"/>
              </a:rPr>
              <a:t>Span</a:t>
            </a:r>
            <a:r>
              <a:rPr b="0" lang="en-US" sz="1800" spc="-12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100%</a:t>
            </a:r>
            <a:r>
              <a:rPr b="0" lang="en-US" sz="1800" spc="-9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of</a:t>
            </a:r>
            <a:r>
              <a:rPr b="0" lang="en-US" sz="1800" spc="-24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the</a:t>
            </a:r>
            <a:r>
              <a:rPr b="0" lang="en-US" sz="1800" spc="-9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width</a:t>
            </a:r>
            <a:r>
              <a:rPr b="0" lang="en-US" sz="1800" spc="-18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of </a:t>
            </a:r>
            <a:r>
              <a:rPr b="0" lang="en-US" sz="1800" spc="-973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our</a:t>
            </a:r>
            <a:r>
              <a:rPr b="0" lang="en-US" sz="1800" spc="-29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parent</a:t>
            </a:r>
            <a:r>
              <a:rPr b="0" lang="en-US" sz="1800" spc="-24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element...</a:t>
            </a: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&lt;/p&gt;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&lt;p&gt;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Separate</a:t>
            </a:r>
            <a:r>
              <a:rPr b="0" lang="en-US" sz="1800" spc="-49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by</a:t>
            </a:r>
            <a:r>
              <a:rPr b="0" lang="en-US" sz="1800" spc="-58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margins...</a:t>
            </a: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&lt;/p&gt;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4"/>
              </a:spcBef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6"/>
              </a:spcBef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&lt;p&gt;</a:t>
            </a:r>
            <a:r>
              <a:rPr b="0" lang="en-US" sz="1800" spc="-9" strike="noStrike">
                <a:solidFill>
                  <a:srgbClr val="404040"/>
                </a:solidFill>
                <a:latin typeface="Consolas"/>
              </a:rPr>
              <a:t>…</a:t>
            </a: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&lt;img</a:t>
            </a:r>
            <a:r>
              <a:rPr b="0" lang="en-US" sz="1800" spc="-38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src=“…”&gt;&lt;/p&gt;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TextShape 2"/>
          <p:cNvSpPr txBox="1"/>
          <p:nvPr/>
        </p:nvSpPr>
        <p:spPr>
          <a:xfrm>
            <a:off x="757800" y="521640"/>
            <a:ext cx="252900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600" spc="-4" strike="noStrike">
                <a:solidFill>
                  <a:srgbClr val="006fc0"/>
                </a:solidFill>
                <a:latin typeface="Segoe UI"/>
              </a:rPr>
              <a:t>Normal</a:t>
            </a:r>
            <a:r>
              <a:rPr b="0" lang="en-US" sz="2600" spc="-103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0" lang="en-US" sz="2600" spc="-1" strike="noStrike">
                <a:solidFill>
                  <a:srgbClr val="006fc0"/>
                </a:solidFill>
                <a:latin typeface="Segoe UI"/>
              </a:rPr>
              <a:t>flow</a:t>
            </a:r>
            <a:endParaRPr b="0" lang="en-US" sz="2600" spc="-1" strike="noStrike">
              <a:latin typeface="Calibri"/>
            </a:endParaRPr>
          </a:p>
        </p:txBody>
      </p:sp>
      <p:grpSp>
        <p:nvGrpSpPr>
          <p:cNvPr id="394" name="Group 3"/>
          <p:cNvGrpSpPr/>
          <p:nvPr/>
        </p:nvGrpSpPr>
        <p:grpSpPr>
          <a:xfrm>
            <a:off x="3372480" y="130680"/>
            <a:ext cx="6707160" cy="5407560"/>
            <a:chOff x="3372480" y="130680"/>
            <a:chExt cx="6707160" cy="5407560"/>
          </a:xfrm>
        </p:grpSpPr>
        <p:pic>
          <p:nvPicPr>
            <p:cNvPr id="395" name="object 5" descr=""/>
            <p:cNvPicPr/>
            <p:nvPr/>
          </p:nvPicPr>
          <p:blipFill>
            <a:blip r:embed="rId1"/>
            <a:stretch/>
          </p:blipFill>
          <p:spPr>
            <a:xfrm>
              <a:off x="3686760" y="130680"/>
              <a:ext cx="6392880" cy="5407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6" name="CustomShape 4"/>
            <p:cNvSpPr/>
            <p:nvPr/>
          </p:nvSpPr>
          <p:spPr>
            <a:xfrm>
              <a:off x="3372480" y="1124280"/>
              <a:ext cx="6546600" cy="4319280"/>
            </a:xfrm>
            <a:custGeom>
              <a:avLst/>
              <a:gdLst/>
              <a:ahLst/>
              <a:rect l="l" t="t" r="r" b="b"/>
              <a:pathLst>
                <a:path w="7919084" h="5224780">
                  <a:moveTo>
                    <a:pt x="7918704" y="243840"/>
                  </a:moveTo>
                  <a:lnTo>
                    <a:pt x="7865364" y="217170"/>
                  </a:lnTo>
                  <a:lnTo>
                    <a:pt x="7758684" y="163830"/>
                  </a:lnTo>
                  <a:lnTo>
                    <a:pt x="7758684" y="217170"/>
                  </a:lnTo>
                  <a:lnTo>
                    <a:pt x="267462" y="217170"/>
                  </a:lnTo>
                  <a:lnTo>
                    <a:pt x="267462" y="0"/>
                  </a:lnTo>
                  <a:lnTo>
                    <a:pt x="214122" y="0"/>
                  </a:lnTo>
                  <a:lnTo>
                    <a:pt x="214122" y="217170"/>
                  </a:lnTo>
                  <a:lnTo>
                    <a:pt x="0" y="217170"/>
                  </a:lnTo>
                  <a:lnTo>
                    <a:pt x="0" y="270510"/>
                  </a:lnTo>
                  <a:lnTo>
                    <a:pt x="214122" y="270510"/>
                  </a:lnTo>
                  <a:lnTo>
                    <a:pt x="214122" y="5064264"/>
                  </a:lnTo>
                  <a:lnTo>
                    <a:pt x="160782" y="5064264"/>
                  </a:lnTo>
                  <a:lnTo>
                    <a:pt x="240792" y="5224272"/>
                  </a:lnTo>
                  <a:lnTo>
                    <a:pt x="307454" y="5090934"/>
                  </a:lnTo>
                  <a:lnTo>
                    <a:pt x="320802" y="5064264"/>
                  </a:lnTo>
                  <a:lnTo>
                    <a:pt x="267462" y="5064264"/>
                  </a:lnTo>
                  <a:lnTo>
                    <a:pt x="267462" y="270510"/>
                  </a:lnTo>
                  <a:lnTo>
                    <a:pt x="7758684" y="270510"/>
                  </a:lnTo>
                  <a:lnTo>
                    <a:pt x="7758684" y="323850"/>
                  </a:lnTo>
                  <a:lnTo>
                    <a:pt x="7865364" y="270510"/>
                  </a:lnTo>
                  <a:lnTo>
                    <a:pt x="7918704" y="243840"/>
                  </a:lnTo>
                  <a:close/>
                </a:path>
              </a:pathLst>
            </a:custGeom>
            <a:solidFill>
              <a:srgbClr val="cd4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574560" y="274320"/>
            <a:ext cx="2998440" cy="5587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12" strike="noStrike">
                <a:solidFill>
                  <a:srgbClr val="006fc0"/>
                </a:solidFill>
                <a:latin typeface="Segoe UI"/>
              </a:rPr>
              <a:t>Float</a:t>
            </a:r>
            <a:r>
              <a:rPr b="0" lang="en-US" sz="2800" spc="-49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0" lang="en-US" sz="2800" spc="-1" strike="noStrike">
                <a:solidFill>
                  <a:srgbClr val="006fc0"/>
                </a:solidFill>
                <a:latin typeface="Segoe UI"/>
              </a:rPr>
              <a:t>and</a:t>
            </a:r>
            <a:r>
              <a:rPr b="0" lang="en-US" sz="2800" spc="-52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0" lang="en-US" sz="2800" spc="-1" strike="noStrike">
                <a:solidFill>
                  <a:srgbClr val="006fc0"/>
                </a:solidFill>
                <a:latin typeface="Segoe UI"/>
              </a:rPr>
              <a:t>clear</a:t>
            </a:r>
            <a:endParaRPr b="0" lang="en-US" sz="2800" spc="-1" strike="noStrike">
              <a:latin typeface="Calibri"/>
            </a:endParaRPr>
          </a:p>
        </p:txBody>
      </p:sp>
      <p:pic>
        <p:nvPicPr>
          <p:cNvPr id="398" name="object 3" descr=""/>
          <p:cNvPicPr/>
          <p:nvPr/>
        </p:nvPicPr>
        <p:blipFill>
          <a:blip r:embed="rId1"/>
          <a:stretch/>
        </p:blipFill>
        <p:spPr>
          <a:xfrm>
            <a:off x="4384440" y="228960"/>
            <a:ext cx="5315400" cy="5211000"/>
          </a:xfrm>
          <a:prstGeom prst="rect">
            <a:avLst/>
          </a:prstGeom>
          <a:ln>
            <a:noFill/>
          </a:ln>
        </p:spPr>
      </p:pic>
      <p:sp>
        <p:nvSpPr>
          <p:cNvPr id="399" name="CustomShape 2"/>
          <p:cNvSpPr/>
          <p:nvPr/>
        </p:nvSpPr>
        <p:spPr>
          <a:xfrm>
            <a:off x="548640" y="804240"/>
            <a:ext cx="3646440" cy="401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.img2</a:t>
            </a:r>
            <a:r>
              <a:rPr b="0" lang="en-US" sz="1600" spc="-5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800000"/>
                </a:solidFill>
                <a:latin typeface="Consolas"/>
              </a:rPr>
              <a:t>{</a:t>
            </a:r>
            <a:endParaRPr b="0" lang="en-US" sz="16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40"/>
              </a:spcBef>
            </a:pP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float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:</a:t>
            </a:r>
            <a:r>
              <a:rPr b="0" lang="en-US" sz="1600" spc="-49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right;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b="0" lang="en-US" sz="1600" spc="-1" strike="noStrike">
                <a:solidFill>
                  <a:srgbClr val="800000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endParaRPr b="0" lang="en-US" sz="1600" spc="-1" strike="noStrike">
              <a:latin typeface="Arial"/>
            </a:endParaRPr>
          </a:p>
          <a:p>
            <a:pPr marL="469800" indent="-456840">
              <a:lnSpc>
                <a:spcPct val="101000"/>
              </a:lnSpc>
              <a:spcBef>
                <a:spcPts val="6"/>
              </a:spcBef>
            </a:pP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.clearfix::after </a:t>
            </a:r>
            <a:r>
              <a:rPr b="0" lang="en-US" sz="1600" spc="-1" strike="noStrike">
                <a:solidFill>
                  <a:srgbClr val="800000"/>
                </a:solidFill>
                <a:latin typeface="Consolas"/>
              </a:rPr>
              <a:t>{ </a:t>
            </a:r>
            <a:r>
              <a:rPr b="0" lang="en-US" sz="1600" spc="-973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content: 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""; </a:t>
            </a:r>
            <a:r>
              <a:rPr b="0" lang="en-US" sz="1600" spc="-4" strike="noStrike">
                <a:solidFill>
                  <a:srgbClr val="0000ff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clear: 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both; </a:t>
            </a:r>
            <a:r>
              <a:rPr b="0" lang="en-US" sz="1600" spc="-1" strike="noStrike">
                <a:solidFill>
                  <a:srgbClr val="0451a4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display:</a:t>
            </a:r>
            <a:r>
              <a:rPr b="0" lang="en-US" sz="1600" spc="-77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table;</a:t>
            </a:r>
            <a:endParaRPr b="0" lang="en-US" sz="1600" spc="-1" strike="noStrike">
              <a:latin typeface="Arial"/>
            </a:endParaRPr>
          </a:p>
          <a:p>
            <a:pPr marL="12600" indent="-456840">
              <a:lnSpc>
                <a:spcPct val="100000"/>
              </a:lnSpc>
              <a:spcBef>
                <a:spcPts val="34"/>
              </a:spcBef>
            </a:pPr>
            <a:r>
              <a:rPr b="0" lang="en-US" sz="1600" spc="-1" strike="noStrike">
                <a:solidFill>
                  <a:srgbClr val="0451a4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  <a:p>
            <a:pPr marL="12600" indent="-456840">
              <a:lnSpc>
                <a:spcPct val="100000"/>
              </a:lnSpc>
              <a:spcBef>
                <a:spcPts val="40"/>
              </a:spcBef>
            </a:pPr>
            <a:endParaRPr b="0" lang="en-US" sz="1600" spc="-1" strike="noStrike">
              <a:latin typeface="Arial"/>
            </a:endParaRPr>
          </a:p>
          <a:p>
            <a:pPr marL="12600" indent="-456840">
              <a:lnSpc>
                <a:spcPct val="100000"/>
              </a:lnSpc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&lt;div</a:t>
            </a:r>
            <a:r>
              <a:rPr b="0" lang="en-US" sz="1600" spc="-24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class=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"clearfix"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6840">
              <a:lnSpc>
                <a:spcPct val="100000"/>
              </a:lnSpc>
              <a:spcBef>
                <a:spcPts val="281"/>
              </a:spcBef>
            </a:pP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&lt;img</a:t>
            </a:r>
            <a:r>
              <a:rPr b="0" lang="en-US" sz="1600" spc="-24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class="img2"...&gt;&lt;/img&gt;</a:t>
            </a:r>
            <a:endParaRPr b="0" lang="en-US" sz="1600" spc="-1" strike="noStrike">
              <a:latin typeface="Arial"/>
            </a:endParaRPr>
          </a:p>
          <a:p>
            <a:pPr marL="12600" indent="-456840">
              <a:lnSpc>
                <a:spcPct val="100000"/>
              </a:lnSpc>
              <a:spcBef>
                <a:spcPts val="289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&lt;/div&gt;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757800" y="521640"/>
            <a:ext cx="245952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94" strike="noStrike">
                <a:solidFill>
                  <a:srgbClr val="006fc0"/>
                </a:solidFill>
                <a:latin typeface="Segoe UI"/>
              </a:rPr>
              <a:t>Table</a:t>
            </a:r>
            <a:r>
              <a:rPr b="0" lang="en-US" sz="2800" spc="-89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0" lang="en-US" sz="2800" spc="-4" strike="noStrike">
                <a:solidFill>
                  <a:srgbClr val="006fc0"/>
                </a:solidFill>
                <a:latin typeface="Segoe UI"/>
              </a:rPr>
              <a:t>layout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182880" y="1029960"/>
            <a:ext cx="4116240" cy="418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500" spc="-1" strike="noStrike">
                <a:solidFill>
                  <a:srgbClr val="cd4d4d"/>
                </a:solidFill>
                <a:latin typeface="Segoe UI"/>
              </a:rPr>
              <a:t>HTML</a:t>
            </a:r>
            <a:r>
              <a:rPr b="0" lang="en-US" sz="1500" spc="-32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1500" spc="-49" strike="noStrike">
                <a:solidFill>
                  <a:srgbClr val="cd4d4d"/>
                </a:solidFill>
                <a:latin typeface="Segoe UI"/>
              </a:rPr>
              <a:t>Table</a:t>
            </a:r>
            <a:r>
              <a:rPr b="0" lang="en-US" sz="1500" spc="-18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1500" spc="-1" strike="noStrike">
                <a:solidFill>
                  <a:srgbClr val="cd4d4d"/>
                </a:solidFill>
                <a:latin typeface="Segoe UI"/>
              </a:rPr>
              <a:t>and </a:t>
            </a:r>
            <a:r>
              <a:rPr b="0" lang="en-US" sz="1500" spc="-4" strike="noStrike">
                <a:solidFill>
                  <a:srgbClr val="cd4d4d"/>
                </a:solidFill>
                <a:latin typeface="Segoe UI"/>
              </a:rPr>
              <a:t>CSS</a:t>
            </a:r>
            <a:r>
              <a:rPr b="0" lang="en-US" sz="1500" spc="-24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1500" spc="-43" strike="noStrike">
                <a:solidFill>
                  <a:srgbClr val="cd4d4d"/>
                </a:solidFill>
                <a:latin typeface="Segoe UI"/>
              </a:rPr>
              <a:t>Table.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1"/>
              </a:spcBef>
            </a:pP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.nav-table</a:t>
            </a:r>
            <a:r>
              <a:rPr b="0" lang="en-US" sz="1500" spc="-77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404040"/>
                </a:solidFill>
                <a:latin typeface="Consolas"/>
              </a:rPr>
              <a:t>{</a:t>
            </a:r>
            <a:endParaRPr b="0" lang="en-US" sz="1500" spc="-1" strike="noStrike">
              <a:latin typeface="Arial"/>
            </a:endParaRPr>
          </a:p>
          <a:p>
            <a:pPr marL="326880">
              <a:lnSpc>
                <a:spcPct val="100000"/>
              </a:lnSpc>
              <a:spcBef>
                <a:spcPts val="40"/>
              </a:spcBef>
            </a:pP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display:</a:t>
            </a:r>
            <a:r>
              <a:rPr b="0" lang="en-US" sz="1500" spc="-58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0451a4"/>
                </a:solidFill>
                <a:latin typeface="Consolas"/>
              </a:rPr>
              <a:t>table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;</a:t>
            </a:r>
            <a:endParaRPr b="0" lang="en-US" sz="1500" spc="-1" strike="noStrike">
              <a:latin typeface="Arial"/>
            </a:endParaRPr>
          </a:p>
          <a:p>
            <a:pPr marL="326880">
              <a:lnSpc>
                <a:spcPct val="100000"/>
              </a:lnSpc>
              <a:spcBef>
                <a:spcPts val="34"/>
              </a:spcBef>
            </a:pPr>
            <a:r>
              <a:rPr b="0" lang="en-US" sz="1500" spc="-9" strike="noStrike">
                <a:solidFill>
                  <a:srgbClr val="ff0000"/>
                </a:solidFill>
                <a:latin typeface="Consolas"/>
              </a:rPr>
              <a:t>...</a:t>
            </a: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  <a:spcBef>
                <a:spcPts val="45"/>
              </a:spcBef>
            </a:pPr>
            <a:r>
              <a:rPr b="0" lang="en-US" sz="1500" spc="-1" strike="noStrike">
                <a:solidFill>
                  <a:srgbClr val="404040"/>
                </a:solidFill>
                <a:latin typeface="Consolas"/>
              </a:rPr>
              <a:t>}</a:t>
            </a: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  <a:spcBef>
                <a:spcPts val="51"/>
              </a:spcBef>
            </a:pP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  <a:spcBef>
                <a:spcPts val="6"/>
              </a:spcBef>
            </a:pPr>
            <a:r>
              <a:rPr b="0" lang="en-US" sz="1500" spc="-9" strike="noStrike">
                <a:solidFill>
                  <a:srgbClr val="800000"/>
                </a:solidFill>
                <a:latin typeface="Consolas"/>
              </a:rPr>
              <a:t>&lt;nav</a:t>
            </a:r>
            <a:r>
              <a:rPr b="0" lang="en-US" sz="1500" spc="-5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class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=</a:t>
            </a:r>
            <a:r>
              <a:rPr b="0" lang="en-US" sz="1500" spc="-4" strike="noStrike">
                <a:solidFill>
                  <a:srgbClr val="0000ff"/>
                </a:solidFill>
                <a:latin typeface="Consolas"/>
              </a:rPr>
              <a:t>"nav-</a:t>
            </a:r>
            <a:r>
              <a:rPr b="0" lang="en-US" sz="1500" spc="-4" strike="noStrike">
                <a:solidFill>
                  <a:srgbClr val="0000ff"/>
                </a:solidFill>
                <a:latin typeface="Consolas"/>
              </a:rPr>
              <a:t>table"&gt;</a:t>
            </a:r>
            <a:endParaRPr b="0" lang="en-US" sz="1500" spc="-1" strike="noStrike">
              <a:latin typeface="Arial"/>
            </a:endParaRPr>
          </a:p>
          <a:p>
            <a:pPr marL="326880">
              <a:lnSpc>
                <a:spcPct val="100000"/>
              </a:lnSpc>
              <a:spcBef>
                <a:spcPts val="34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&lt;ul&gt;</a:t>
            </a:r>
            <a:endParaRPr b="0" lang="en-US" sz="1500" spc="-1" strike="noStrike">
              <a:latin typeface="Arial"/>
            </a:endParaRPr>
          </a:p>
          <a:p>
            <a:pPr marL="577080">
              <a:lnSpc>
                <a:spcPct val="100000"/>
              </a:lnSpc>
              <a:spcBef>
                <a:spcPts val="34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&lt;li&gt;&lt;a</a:t>
            </a:r>
            <a:r>
              <a:rPr b="0" lang="en-US" sz="1500" spc="-38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href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="#"&gt;Home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&lt;/a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&gt;&lt;/li&gt;</a:t>
            </a:r>
            <a:endParaRPr b="0" lang="en-US" sz="1500" spc="-1" strike="noStrike">
              <a:latin typeface="Arial"/>
            </a:endParaRPr>
          </a:p>
          <a:p>
            <a:pPr marL="577080">
              <a:lnSpc>
                <a:spcPct val="100000"/>
              </a:lnSpc>
              <a:spcBef>
                <a:spcPts val="51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&lt;li&gt;&lt;a</a:t>
            </a:r>
            <a:r>
              <a:rPr b="0" lang="en-US" sz="1500" spc="-43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href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="#"&gt;About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a&gt;&lt;/li&gt;</a:t>
            </a:r>
            <a:endParaRPr b="0" lang="en-US" sz="1500" spc="-1" strike="noStrike">
              <a:latin typeface="Arial"/>
            </a:endParaRPr>
          </a:p>
          <a:p>
            <a:pPr marL="577080">
              <a:lnSpc>
                <a:spcPct val="100000"/>
              </a:lnSpc>
              <a:spcBef>
                <a:spcPts val="34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&lt;li&gt;&lt;a</a:t>
            </a:r>
            <a:r>
              <a:rPr b="0" lang="en-US" sz="1500" spc="-43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href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="#"&gt;Clients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&lt;/a&gt;&lt;/li&gt;</a:t>
            </a:r>
            <a:endParaRPr b="0" lang="en-US" sz="1500" spc="-1" strike="noStrike">
              <a:latin typeface="Arial"/>
            </a:endParaRPr>
          </a:p>
          <a:p>
            <a:pPr marL="577080">
              <a:lnSpc>
                <a:spcPct val="100000"/>
              </a:lnSpc>
              <a:spcBef>
                <a:spcPts val="34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&lt;li&gt;&lt;a</a:t>
            </a:r>
            <a:r>
              <a:rPr b="0" lang="en-US" sz="1500" spc="-38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ff0000"/>
                </a:solidFill>
                <a:latin typeface="Consolas"/>
              </a:rPr>
              <a:t>href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="#"&gt;Contact</a:t>
            </a:r>
            <a:r>
              <a:rPr b="0" lang="en-US" sz="1500" spc="-32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404040"/>
                </a:solidFill>
                <a:latin typeface="Consolas"/>
              </a:rPr>
              <a:t>Us</a:t>
            </a: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&lt;/a&gt;&lt;/li&gt;</a:t>
            </a:r>
            <a:endParaRPr b="0" lang="en-US" sz="1500" spc="-1" strike="noStrike">
              <a:latin typeface="Arial"/>
            </a:endParaRPr>
          </a:p>
          <a:p>
            <a:pPr marL="326880">
              <a:lnSpc>
                <a:spcPct val="100000"/>
              </a:lnSpc>
              <a:spcBef>
                <a:spcPts val="51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&lt;/ul&gt;</a:t>
            </a:r>
            <a:endParaRPr b="0" lang="en-US" sz="1500" spc="-1" strike="noStrike">
              <a:latin typeface="Arial"/>
            </a:endParaRPr>
          </a:p>
          <a:p>
            <a:pPr marL="77400">
              <a:lnSpc>
                <a:spcPct val="100000"/>
              </a:lnSpc>
              <a:spcBef>
                <a:spcPts val="34"/>
              </a:spcBef>
            </a:pPr>
            <a:r>
              <a:rPr b="0" lang="en-US" sz="1500" spc="-4" strike="noStrike">
                <a:solidFill>
                  <a:srgbClr val="800000"/>
                </a:solidFill>
                <a:latin typeface="Consolas"/>
              </a:rPr>
              <a:t>&lt;/nav&gt;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02" name="object 4" descr=""/>
          <p:cNvPicPr/>
          <p:nvPr/>
        </p:nvPicPr>
        <p:blipFill>
          <a:blip r:embed="rId1"/>
          <a:stretch/>
        </p:blipFill>
        <p:spPr>
          <a:xfrm>
            <a:off x="3566160" y="92520"/>
            <a:ext cx="6213960" cy="283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757800" y="226800"/>
            <a:ext cx="240624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4" strike="noStrike">
                <a:solidFill>
                  <a:srgbClr val="006fc0"/>
                </a:solidFill>
                <a:latin typeface="Segoe UI"/>
              </a:rPr>
              <a:t>inline-block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651240" y="1386000"/>
            <a:ext cx="2507400" cy="16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.nav</a:t>
            </a:r>
            <a:r>
              <a:rPr b="0" lang="en-US" sz="1800" spc="-43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latin typeface="Consolas"/>
              </a:rPr>
              <a:t>li</a:t>
            </a:r>
            <a:r>
              <a:rPr b="0" lang="en-US" sz="1800" spc="-3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Consolas"/>
              </a:rPr>
              <a:t>{</a:t>
            </a:r>
            <a:endParaRPr b="0" lang="en-US" sz="1800" spc="-1" strike="noStrike">
              <a:latin typeface="Arial"/>
            </a:endParaRPr>
          </a:p>
          <a:p>
            <a:pPr marL="262080">
              <a:lnSpc>
                <a:spcPct val="101000"/>
              </a:lnSpc>
              <a:spcBef>
                <a:spcPts val="6"/>
              </a:spcBef>
            </a:pPr>
            <a:r>
              <a:rPr b="0" lang="en-US" sz="1800" spc="-4" strike="noStrike">
                <a:solidFill>
                  <a:srgbClr val="ff0000"/>
                </a:solidFill>
                <a:latin typeface="Consolas"/>
              </a:rPr>
              <a:t>display:</a:t>
            </a:r>
            <a:r>
              <a:rPr b="0" lang="en-US" sz="1800" spc="-72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0451a4"/>
                </a:solidFill>
                <a:latin typeface="Consolas"/>
              </a:rPr>
              <a:t>inline-block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; </a:t>
            </a:r>
            <a:r>
              <a:rPr b="0" lang="en-US" sz="1800" spc="-973" strike="noStrike">
                <a:solidFill>
                  <a:srgbClr val="40404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ff0000"/>
                </a:solidFill>
                <a:latin typeface="Consolas"/>
              </a:rPr>
              <a:t>font-size:</a:t>
            </a:r>
            <a:r>
              <a:rPr b="0" lang="en-US" sz="1800" spc="-12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0451a4"/>
                </a:solidFill>
                <a:latin typeface="Consolas"/>
              </a:rPr>
              <a:t>20px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;</a:t>
            </a:r>
            <a:endParaRPr b="0" lang="en-US" sz="1800" spc="-1" strike="noStrike">
              <a:latin typeface="Arial"/>
            </a:endParaRPr>
          </a:p>
          <a:p>
            <a:pPr marL="262080">
              <a:lnSpc>
                <a:spcPct val="100000"/>
              </a:lnSpc>
              <a:spcBef>
                <a:spcPts val="45"/>
              </a:spcBef>
            </a:pPr>
            <a:r>
              <a:rPr b="0" lang="en-US" sz="1800" spc="-4" strike="noStrike">
                <a:solidFill>
                  <a:srgbClr val="ff0000"/>
                </a:solidFill>
                <a:latin typeface="Consolas"/>
              </a:rPr>
              <a:t>padding:</a:t>
            </a:r>
            <a:r>
              <a:rPr b="0" lang="en-US" sz="1800" spc="-58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0451a4"/>
                </a:solidFill>
                <a:latin typeface="Consolas"/>
              </a:rPr>
              <a:t>20px</a:t>
            </a:r>
            <a:r>
              <a:rPr b="0" lang="en-US" sz="1800" spc="-4" strike="noStrike">
                <a:solidFill>
                  <a:srgbClr val="404040"/>
                </a:solidFill>
                <a:latin typeface="Consolas"/>
              </a:rPr>
              <a:t>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b="0" lang="en-US" sz="1800" spc="-1" strike="noStrike">
                <a:solidFill>
                  <a:srgbClr val="404040"/>
                </a:solidFill>
                <a:latin typeface="Consola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5" name="object 4" descr=""/>
          <p:cNvPicPr/>
          <p:nvPr/>
        </p:nvPicPr>
        <p:blipFill>
          <a:blip r:embed="rId1"/>
          <a:stretch/>
        </p:blipFill>
        <p:spPr>
          <a:xfrm>
            <a:off x="3636000" y="667800"/>
            <a:ext cx="6369120" cy="433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681200" y="1134000"/>
            <a:ext cx="3805200" cy="16488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6500" spc="-24" strike="noStrike">
                <a:solidFill>
                  <a:srgbClr val="5fc55c"/>
                </a:solidFill>
                <a:latin typeface="Segoe UI"/>
              </a:rPr>
              <a:t>Flexbox</a:t>
            </a:r>
            <a:endParaRPr b="0" lang="en-US" sz="6500" spc="-1" strike="noStrike">
              <a:latin typeface="Calibri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4237920" y="240840"/>
            <a:ext cx="294408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4" strike="noStrike">
                <a:solidFill>
                  <a:srgbClr val="cd4d4d"/>
                </a:solidFill>
                <a:latin typeface="Segoe UI"/>
              </a:rPr>
              <a:t>Agenda</a:t>
            </a:r>
            <a:endParaRPr b="0" lang="en-US" sz="4400" spc="-1" strike="noStrike">
              <a:latin typeface="Calibri"/>
            </a:endParaRPr>
          </a:p>
        </p:txBody>
      </p:sp>
      <p:graphicFrame>
        <p:nvGraphicFramePr>
          <p:cNvPr id="408" name="Table 2"/>
          <p:cNvGraphicFramePr/>
          <p:nvPr/>
        </p:nvGraphicFramePr>
        <p:xfrm>
          <a:off x="735480" y="1447560"/>
          <a:ext cx="8601480" cy="2886480"/>
        </p:xfrm>
        <a:graphic>
          <a:graphicData uri="http://schemas.openxmlformats.org/drawingml/2006/table">
            <a:tbl>
              <a:tblPr/>
              <a:tblGrid>
                <a:gridCol w="8601480"/>
              </a:tblGrid>
              <a:tr h="721800">
                <a:tc>
                  <a:txBody>
                    <a:bodyPr lIns="0" rIns="0" tIns="182880" bIns="0"/>
                    <a:p>
                      <a:pPr marL="252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b="1" lang="en-US" sz="3200" spc="-1" strike="noStrike">
                          <a:solidFill>
                            <a:srgbClr val="f1f1f1"/>
                          </a:solidFill>
                          <a:latin typeface="Segoe UI"/>
                        </a:rPr>
                        <a:t>What</a:t>
                      </a:r>
                      <a:r>
                        <a:rPr b="1" lang="en-US" sz="3200" spc="-24" strike="noStrike">
                          <a:solidFill>
                            <a:srgbClr val="f1f1f1"/>
                          </a:solidFill>
                          <a:latin typeface="Segoe UI"/>
                        </a:rPr>
                        <a:t> </a:t>
                      </a:r>
                      <a:r>
                        <a:rPr b="1" lang="en-US" sz="3200" spc="-4" strike="noStrike">
                          <a:solidFill>
                            <a:srgbClr val="f1f1f1"/>
                          </a:solidFill>
                          <a:latin typeface="Segoe UI"/>
                        </a:rPr>
                        <a:t>is</a:t>
                      </a:r>
                      <a:r>
                        <a:rPr b="1" lang="en-US" sz="3200" spc="-12" strike="noStrike">
                          <a:solidFill>
                            <a:srgbClr val="f1f1f1"/>
                          </a:solidFill>
                          <a:latin typeface="Segoe UI"/>
                        </a:rPr>
                        <a:t> </a:t>
                      </a:r>
                      <a:r>
                        <a:rPr b="1" lang="en-US" sz="3200" spc="-9" strike="noStrike">
                          <a:solidFill>
                            <a:srgbClr val="f1f1f1"/>
                          </a:solidFill>
                          <a:latin typeface="Segoe UI"/>
                        </a:rPr>
                        <a:t>Flexbox?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>
                    <a:solidFill>
                      <a:srgbClr val="cd4d4d"/>
                    </a:solidFill>
                  </a:tcPr>
                </a:tc>
              </a:tr>
              <a:tr h="721800">
                <a:tc>
                  <a:txBody>
                    <a:bodyPr lIns="0" rIns="0" tIns="182880" bIns="0"/>
                    <a:p>
                      <a:pPr marL="3960"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b="1" lang="en-US" sz="3200" spc="-9" strike="noStrike">
                          <a:solidFill>
                            <a:srgbClr val="f1f1f1"/>
                          </a:solidFill>
                          <a:latin typeface="Segoe UI"/>
                        </a:rPr>
                        <a:t>Flexbox</a:t>
                      </a:r>
                      <a:r>
                        <a:rPr b="1" lang="en-US" sz="3200" spc="-38" strike="noStrike">
                          <a:solidFill>
                            <a:srgbClr val="f1f1f1"/>
                          </a:solidFill>
                          <a:latin typeface="Segoe UI"/>
                        </a:rPr>
                        <a:t> </a:t>
                      </a:r>
                      <a:r>
                        <a:rPr b="1" lang="en-US" sz="3200" spc="-1" strike="noStrike">
                          <a:solidFill>
                            <a:srgbClr val="f1f1f1"/>
                          </a:solidFill>
                          <a:latin typeface="Segoe UI"/>
                        </a:rPr>
                        <a:t>container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>
                    <a:solidFill>
                      <a:srgbClr val="ffc55c"/>
                    </a:solidFill>
                  </a:tcPr>
                </a:tc>
              </a:tr>
              <a:tr h="721800">
                <a:tc>
                  <a:txBody>
                    <a:bodyPr lIns="0" rIns="0" tIns="182880" bIns="0"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b="1" lang="en-US" sz="3200" spc="-12" strike="noStrike">
                          <a:solidFill>
                            <a:srgbClr val="f1f1f1"/>
                          </a:solidFill>
                          <a:latin typeface="Segoe UI"/>
                        </a:rPr>
                        <a:t>Flexbox</a:t>
                      </a:r>
                      <a:r>
                        <a:rPr b="1" lang="en-US" sz="3200" spc="-24" strike="noStrike">
                          <a:solidFill>
                            <a:srgbClr val="f1f1f1"/>
                          </a:solidFill>
                          <a:latin typeface="Segoe UI"/>
                        </a:rPr>
                        <a:t> </a:t>
                      </a:r>
                      <a:r>
                        <a:rPr b="1" lang="en-US" sz="3200" spc="-9" strike="noStrike">
                          <a:solidFill>
                            <a:srgbClr val="f1f1f1"/>
                          </a:solidFill>
                          <a:latin typeface="Segoe UI"/>
                        </a:rPr>
                        <a:t>item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>
                    <a:solidFill>
                      <a:srgbClr val="5fc55c"/>
                    </a:solidFill>
                  </a:tcPr>
                </a:tc>
              </a:tr>
              <a:tr h="721080">
                <a:tc>
                  <a:txBody>
                    <a:bodyPr lIns="0" rIns="0" tIns="182880" bIns="0"/>
                    <a:p>
                      <a:pPr algn="ctr">
                        <a:lnSpc>
                          <a:spcPct val="100000"/>
                        </a:lnSpc>
                        <a:spcBef>
                          <a:spcPts val="1440"/>
                        </a:spcBef>
                      </a:pPr>
                      <a:r>
                        <a:rPr b="1" lang="en-US" sz="3200" spc="18" strike="noStrike">
                          <a:solidFill>
                            <a:srgbClr val="f1f1f1"/>
                          </a:solidFill>
                          <a:latin typeface="Segoe UI"/>
                        </a:rPr>
                        <a:t>Summary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>
                    <a:solidFill>
                      <a:srgbClr val="f78f4d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005840" y="521640"/>
            <a:ext cx="786384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1" strike="noStrike">
                <a:solidFill>
                  <a:srgbClr val="cd4d4d"/>
                </a:solidFill>
                <a:latin typeface="Segoe UI"/>
              </a:rPr>
              <a:t>What</a:t>
            </a:r>
            <a:r>
              <a:rPr b="0" lang="en-US" sz="4400" spc="-49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cd4d4d"/>
                </a:solidFill>
                <a:latin typeface="Segoe UI"/>
              </a:rPr>
              <a:t>is</a:t>
            </a:r>
            <a:r>
              <a:rPr b="0" lang="en-US" sz="4400" spc="-29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cd4d4d"/>
                </a:solidFill>
                <a:latin typeface="Segoe UI"/>
              </a:rPr>
              <a:t>flexbox</a:t>
            </a:r>
            <a:r>
              <a:rPr b="0" lang="en-US" sz="4400" spc="-38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4400" spc="-18" strike="noStrike">
                <a:solidFill>
                  <a:srgbClr val="cd4d4d"/>
                </a:solidFill>
                <a:latin typeface="Segoe UI"/>
              </a:rPr>
              <a:t>actually?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410" name="CustomShape 2"/>
          <p:cNvSpPr/>
          <p:nvPr/>
        </p:nvSpPr>
        <p:spPr>
          <a:xfrm>
            <a:off x="757800" y="1494000"/>
            <a:ext cx="8556480" cy="351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0840" bIns="0"/>
          <a:p>
            <a:pPr marL="241200" indent="-228960">
              <a:lnSpc>
                <a:spcPts val="3019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9" strike="noStrike">
                <a:latin typeface="Segoe UI"/>
              </a:rPr>
              <a:t>Flexbox</a:t>
            </a:r>
            <a:r>
              <a:rPr b="0" lang="en-US" sz="1800" spc="-4" strike="noStrike">
                <a:latin typeface="Segoe UI"/>
              </a:rPr>
              <a:t> is a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new </a:t>
            </a:r>
            <a:r>
              <a:rPr b="0" lang="en-US" sz="1800" spc="-9" strike="noStrike">
                <a:latin typeface="Segoe UI"/>
              </a:rPr>
              <a:t>module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in </a:t>
            </a:r>
            <a:r>
              <a:rPr b="0" lang="en-US" sz="1800" spc="-9" strike="noStrike">
                <a:latin typeface="Segoe UI"/>
              </a:rPr>
              <a:t>CSS3</a:t>
            </a:r>
            <a:r>
              <a:rPr b="0" lang="en-US" sz="1800" spc="12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that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8" strike="noStrike">
                <a:latin typeface="Segoe UI"/>
              </a:rPr>
              <a:t>makes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it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easy</a:t>
            </a:r>
            <a:r>
              <a:rPr b="0" lang="en-US" sz="1800" spc="-18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4" strike="noStrike">
                <a:latin typeface="Segoe UI"/>
              </a:rPr>
              <a:t> align </a:t>
            </a:r>
            <a:r>
              <a:rPr b="0" lang="en-US" sz="1800" spc="-74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elements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one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29" strike="noStrike">
                <a:latin typeface="Segoe UI"/>
              </a:rPr>
              <a:t>another,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in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different</a:t>
            </a:r>
            <a:r>
              <a:rPr b="0" lang="en-US" sz="1800" spc="18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directions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and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orders;</a:t>
            </a:r>
            <a:endParaRPr b="0" lang="en-US" sz="1800" spc="-1" strike="noStrike">
              <a:latin typeface="Arial"/>
            </a:endParaRPr>
          </a:p>
          <a:p>
            <a:pPr marL="241200" indent="-228960">
              <a:lnSpc>
                <a:spcPts val="3019"/>
              </a:lnSpc>
              <a:spcBef>
                <a:spcPts val="1015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latin typeface="Segoe UI"/>
              </a:rPr>
              <a:t>The main </a:t>
            </a:r>
            <a:r>
              <a:rPr b="0" lang="en-US" sz="1800" spc="-9" strike="noStrike">
                <a:latin typeface="Segoe UI"/>
              </a:rPr>
              <a:t>idea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behind</a:t>
            </a:r>
            <a:r>
              <a:rPr b="0" lang="en-US" sz="1800" spc="2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flexbox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is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give</a:t>
            </a:r>
            <a:r>
              <a:rPr b="0" lang="en-US" sz="1800" spc="-12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the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container</a:t>
            </a:r>
            <a:r>
              <a:rPr b="0" lang="en-US" sz="1800" spc="-12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the ability </a:t>
            </a:r>
            <a:r>
              <a:rPr b="0" lang="en-US" sz="1800" spc="-749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expand</a:t>
            </a:r>
            <a:r>
              <a:rPr b="0" lang="en-US" sz="1800" spc="12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and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shrink</a:t>
            </a:r>
            <a:r>
              <a:rPr b="0" lang="en-US" sz="1800" spc="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elements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to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best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use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all</a:t>
            </a:r>
            <a:r>
              <a:rPr b="0" lang="en-US" sz="1800" spc="-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the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available 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space;</a:t>
            </a:r>
            <a:endParaRPr b="0" lang="en-US" sz="1800" spc="-1" strike="noStrike">
              <a:latin typeface="Arial"/>
            </a:endParaRPr>
          </a:p>
          <a:p>
            <a:pPr marL="241200" indent="-228960">
              <a:lnSpc>
                <a:spcPts val="303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9" strike="noStrike">
                <a:latin typeface="Segoe UI"/>
              </a:rPr>
              <a:t>Flexbox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replaces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float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layouts,</a:t>
            </a:r>
            <a:r>
              <a:rPr b="0" lang="en-US" sz="1800" spc="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using</a:t>
            </a:r>
            <a:r>
              <a:rPr b="0" lang="en-US" sz="1800" spc="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less,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and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more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readable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and </a:t>
            </a:r>
            <a:r>
              <a:rPr b="0" lang="en-US" sz="1800" spc="-749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logical</a:t>
            </a:r>
            <a:r>
              <a:rPr b="0" lang="en-US" sz="1800" spc="-18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code;</a:t>
            </a:r>
            <a:endParaRPr b="0" lang="en-US" sz="1800" spc="-1" strike="noStrike">
              <a:latin typeface="Arial"/>
            </a:endParaRPr>
          </a:p>
          <a:p>
            <a:pPr marL="241200" indent="-228960">
              <a:lnSpc>
                <a:spcPts val="3019"/>
              </a:lnSpc>
              <a:spcBef>
                <a:spcPts val="995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9" strike="noStrike">
                <a:latin typeface="Segoe UI"/>
              </a:rPr>
              <a:t>Flexbox</a:t>
            </a:r>
            <a:r>
              <a:rPr b="0" lang="en-US" sz="1800" spc="-4" strike="noStrike">
                <a:latin typeface="Segoe UI"/>
              </a:rPr>
              <a:t> </a:t>
            </a:r>
            <a:r>
              <a:rPr b="0" lang="en-US" sz="1800" spc="-9" strike="noStrike">
                <a:latin typeface="Segoe UI"/>
              </a:rPr>
              <a:t>completely </a:t>
            </a:r>
            <a:r>
              <a:rPr b="0" lang="en-US" sz="1800" spc="-4" strike="noStrike">
                <a:latin typeface="Segoe UI"/>
              </a:rPr>
              <a:t>changes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the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way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that</a:t>
            </a:r>
            <a:r>
              <a:rPr b="0" lang="en-US" sz="1800" spc="4" strike="noStrike">
                <a:latin typeface="Segoe UI"/>
              </a:rPr>
              <a:t> </a:t>
            </a:r>
            <a:r>
              <a:rPr b="0" lang="en-US" sz="1800" spc="-12" strike="noStrike">
                <a:latin typeface="Segoe UI"/>
              </a:rPr>
              <a:t>we</a:t>
            </a:r>
            <a:r>
              <a:rPr b="0" lang="en-US" sz="1800" spc="-1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build</a:t>
            </a:r>
            <a:r>
              <a:rPr b="0" lang="en-US" sz="1800" spc="-1" strike="noStrike">
                <a:latin typeface="Segoe UI"/>
              </a:rPr>
              <a:t> on- </a:t>
            </a:r>
            <a:r>
              <a:rPr b="0" lang="en-US" sz="1800" spc="-74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dimensional</a:t>
            </a:r>
            <a:r>
              <a:rPr b="0" lang="en-US" sz="1800" spc="-9" strike="noStrike">
                <a:latin typeface="Segoe UI"/>
              </a:rPr>
              <a:t> </a:t>
            </a:r>
            <a:r>
              <a:rPr b="0" lang="en-US" sz="1800" spc="-4" strike="noStrike">
                <a:latin typeface="Segoe UI"/>
              </a:rPr>
              <a:t>layouts;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2194560" y="709200"/>
            <a:ext cx="687384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3200" spc="-9" strike="noStrike">
                <a:solidFill>
                  <a:srgbClr val="cd4d4d"/>
                </a:solidFill>
                <a:latin typeface="Segoe UI"/>
              </a:rPr>
              <a:t>Flexbox</a:t>
            </a:r>
            <a:r>
              <a:rPr b="0" lang="en-US" sz="3200" spc="-52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3200" spc="4" strike="noStrike">
                <a:solidFill>
                  <a:srgbClr val="cd4d4d"/>
                </a:solidFill>
                <a:latin typeface="Segoe UI"/>
              </a:rPr>
              <a:t>properties</a:t>
            </a:r>
            <a:r>
              <a:rPr b="0" lang="en-US" sz="3200" spc="-89" strike="noStrike">
                <a:solidFill>
                  <a:srgbClr val="cd4d4d"/>
                </a:solidFill>
                <a:latin typeface="Segoe UI"/>
              </a:rPr>
              <a:t> </a:t>
            </a:r>
            <a:r>
              <a:rPr b="0" lang="en-US" sz="3200" spc="18" strike="noStrike">
                <a:solidFill>
                  <a:srgbClr val="cd4d4d"/>
                </a:solidFill>
                <a:latin typeface="Segoe UI"/>
              </a:rPr>
              <a:t>overview</a:t>
            </a:r>
            <a:endParaRPr b="0" lang="en-US" sz="3200" spc="-1" strike="noStrike">
              <a:latin typeface="Calibri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5085000" y="1688040"/>
            <a:ext cx="360" cy="3734280"/>
          </a:xfrm>
          <a:custGeom>
            <a:avLst/>
            <a:gdLst/>
            <a:ahLst/>
            <a:rect l="l" t="t" r="r" b="b"/>
            <a:pathLst>
              <a:path w="0" h="4516755">
                <a:moveTo>
                  <a:pt x="0" y="0"/>
                </a:moveTo>
                <a:lnTo>
                  <a:pt x="0" y="4516691"/>
                </a:lnTo>
              </a:path>
            </a:pathLst>
          </a:custGeom>
          <a:noFill/>
          <a:ln w="12600">
            <a:solidFill>
              <a:srgbClr val="cd4d4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3"/>
          <p:cNvSpPr/>
          <p:nvPr/>
        </p:nvSpPr>
        <p:spPr>
          <a:xfrm>
            <a:off x="1999800" y="1737360"/>
            <a:ext cx="2480760" cy="53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17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7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700" spc="-4" strike="noStrike">
                <a:solidFill>
                  <a:srgbClr val="585858"/>
                </a:solidFill>
                <a:latin typeface="Consolas"/>
              </a:rPr>
              <a:t>column </a:t>
            </a:r>
            <a:r>
              <a:rPr b="0" lang="en-US" sz="17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7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700" spc="-4" strike="noStrike">
                <a:solidFill>
                  <a:srgbClr val="585858"/>
                </a:solidFill>
                <a:latin typeface="Consolas"/>
              </a:rPr>
              <a:t>column-reverse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414" name="CustomShape 4"/>
          <p:cNvSpPr/>
          <p:nvPr/>
        </p:nvSpPr>
        <p:spPr>
          <a:xfrm>
            <a:off x="1054440" y="974520"/>
            <a:ext cx="3609000" cy="99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960" bIns="0"/>
          <a:p>
            <a:pPr marL="634320">
              <a:lnSpc>
                <a:spcPct val="100000"/>
              </a:lnSpc>
              <a:spcBef>
                <a:spcPts val="1094"/>
              </a:spcBef>
            </a:pPr>
            <a:r>
              <a:rPr b="1" lang="en-US" sz="2000" spc="-4" strike="noStrike">
                <a:solidFill>
                  <a:srgbClr val="f78f4d"/>
                </a:solidFill>
                <a:latin typeface="Segoe UI"/>
              </a:rPr>
              <a:t>Container</a:t>
            </a:r>
            <a:endParaRPr b="0" lang="en-US" sz="20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714"/>
              </a:spcBef>
            </a:pP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flex-direction</a:t>
            </a:r>
            <a:r>
              <a:rPr b="0" lang="en-US" sz="1500" spc="-4" strike="noStrike">
                <a:solidFill>
                  <a:srgbClr val="cd4d4d"/>
                </a:solidFill>
                <a:latin typeface="Consolas"/>
              </a:rPr>
              <a:t>:</a:t>
            </a:r>
            <a:r>
              <a:rPr b="0" lang="en-US" sz="1500" spc="-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row</a:t>
            </a:r>
            <a:r>
              <a:rPr b="1" lang="en-US" sz="1500" spc="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row-reverse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5" name="CustomShape 5"/>
          <p:cNvSpPr/>
          <p:nvPr/>
        </p:nvSpPr>
        <p:spPr>
          <a:xfrm>
            <a:off x="1068480" y="2585520"/>
            <a:ext cx="3594960" cy="4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/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1" lang="en-US" sz="1500" spc="-1" strike="noStrike">
                <a:solidFill>
                  <a:srgbClr val="cd4d4d"/>
                </a:solidFill>
                <a:latin typeface="Consolas"/>
              </a:rPr>
              <a:t>flex-wrap</a:t>
            </a:r>
            <a:r>
              <a:rPr b="0" lang="en-US" sz="1500" spc="-1" strike="noStrike">
                <a:solidFill>
                  <a:srgbClr val="cd4d4d"/>
                </a:solidFill>
                <a:latin typeface="Consolas"/>
              </a:rPr>
              <a:t>:</a:t>
            </a:r>
            <a:r>
              <a:rPr b="0" lang="en-US" sz="1500" spc="-38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cd4d4d"/>
                </a:solidFill>
                <a:latin typeface="Consolas"/>
              </a:rPr>
              <a:t>wrap</a:t>
            </a:r>
            <a:r>
              <a:rPr b="1" lang="en-US" sz="1500" spc="-24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no-wrap</a:t>
            </a:r>
            <a:r>
              <a:rPr b="0" lang="en-US" sz="15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500" spc="-917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wrap-reverse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6" name="CustomShape 6"/>
          <p:cNvSpPr/>
          <p:nvPr/>
        </p:nvSpPr>
        <p:spPr>
          <a:xfrm>
            <a:off x="1068480" y="3183840"/>
            <a:ext cx="3960720" cy="76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500" spc="-1" strike="noStrike">
                <a:solidFill>
                  <a:srgbClr val="cd4d4d"/>
                </a:solidFill>
                <a:latin typeface="Consolas"/>
              </a:rPr>
              <a:t>justify-content</a:t>
            </a:r>
            <a:r>
              <a:rPr b="0" lang="en-US" sz="1500" spc="-1" strike="noStrike">
                <a:solidFill>
                  <a:srgbClr val="cd4d4d"/>
                </a:solidFill>
                <a:latin typeface="Consolas"/>
              </a:rPr>
              <a:t>:</a:t>
            </a:r>
            <a:r>
              <a:rPr b="0" lang="en-US" sz="1500" spc="-24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flex-start</a:t>
            </a:r>
            <a:r>
              <a:rPr b="1" lang="en-US" sz="1500" spc="-24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ts val="2035"/>
              </a:lnSpc>
              <a:spcBef>
                <a:spcPts val="26"/>
              </a:spcBef>
            </a:pP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flex-end</a:t>
            </a:r>
            <a:r>
              <a:rPr b="0" lang="en-US" sz="15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space-between</a:t>
            </a:r>
            <a:r>
              <a:rPr b="0" lang="en-US" sz="17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endParaRPr b="0" lang="en-US" sz="1500" spc="-1" strike="noStrike">
              <a:latin typeface="Arial"/>
            </a:endParaRPr>
          </a:p>
          <a:p>
            <a:pPr marL="12600">
              <a:lnSpc>
                <a:spcPts val="2035"/>
              </a:lnSpc>
            </a:pP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space-around</a:t>
            </a:r>
            <a:r>
              <a:rPr b="0" lang="en-US" sz="1500" spc="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space-evenly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7" name="CustomShape 7"/>
          <p:cNvSpPr/>
          <p:nvPr/>
        </p:nvSpPr>
        <p:spPr>
          <a:xfrm>
            <a:off x="1022040" y="4131000"/>
            <a:ext cx="3824280" cy="4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/>
          <a:p>
            <a:pPr marL="12600">
              <a:lnSpc>
                <a:spcPct val="100000"/>
              </a:lnSpc>
              <a:spcBef>
                <a:spcPts val="91"/>
              </a:spcBef>
            </a:pP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align-items</a:t>
            </a:r>
            <a:r>
              <a:rPr b="0" lang="en-US" sz="1500" spc="-4" strike="noStrike">
                <a:solidFill>
                  <a:srgbClr val="cd4d4d"/>
                </a:solidFill>
                <a:latin typeface="Consolas"/>
              </a:rPr>
              <a:t>:</a:t>
            </a:r>
            <a:r>
              <a:rPr b="0" lang="en-US" sz="1500" spc="4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stretch</a:t>
            </a:r>
            <a:r>
              <a:rPr b="1" lang="en-US" sz="1500" spc="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flex-start</a:t>
            </a:r>
            <a:r>
              <a:rPr b="0" lang="en-US" sz="1500" spc="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500" spc="-917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flex-end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center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baseline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1005840" y="4835160"/>
            <a:ext cx="384552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400" spc="-1" strike="noStrike">
                <a:solidFill>
                  <a:srgbClr val="cd4d4d"/>
                </a:solidFill>
                <a:latin typeface="Consolas"/>
              </a:rPr>
              <a:t>align-content</a:t>
            </a:r>
            <a:r>
              <a:rPr b="0" lang="en-US" sz="1400" spc="-1" strike="noStrike">
                <a:solidFill>
                  <a:srgbClr val="cd4d4d"/>
                </a:solidFill>
                <a:latin typeface="Consolas"/>
              </a:rPr>
              <a:t>:</a:t>
            </a:r>
            <a:r>
              <a:rPr b="0" lang="en-US" sz="1400" spc="-32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400" spc="-4" strike="noStrike">
                <a:solidFill>
                  <a:srgbClr val="cd4d4d"/>
                </a:solidFill>
                <a:latin typeface="Consolas"/>
              </a:rPr>
              <a:t>stretch</a:t>
            </a:r>
            <a:r>
              <a:rPr b="1" lang="en-US" sz="1400" spc="-143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4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flex-start</a:t>
            </a:r>
            <a:endParaRPr b="0" lang="en-US" sz="1400" spc="-1" strike="noStrike">
              <a:latin typeface="Arial"/>
            </a:endParaRPr>
          </a:p>
          <a:p>
            <a:pPr marL="12600">
              <a:lnSpc>
                <a:spcPts val="2035"/>
              </a:lnSpc>
            </a:pP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400" spc="-4" strike="noStrike">
                <a:solidFill>
                  <a:srgbClr val="585858"/>
                </a:solidFill>
                <a:latin typeface="Consolas"/>
              </a:rPr>
              <a:t>flex-end</a:t>
            </a: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 |</a:t>
            </a:r>
            <a:r>
              <a:rPr b="0" lang="en-US" sz="1400" spc="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center | </a:t>
            </a:r>
            <a:r>
              <a:rPr b="0" lang="en-US" sz="1400" spc="-4" strike="noStrike">
                <a:solidFill>
                  <a:srgbClr val="585858"/>
                </a:solidFill>
                <a:latin typeface="Consolas"/>
              </a:rPr>
              <a:t>space-between</a:t>
            </a:r>
            <a:r>
              <a:rPr b="0" lang="en-US" sz="1400" spc="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4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400" spc="-4" strike="noStrike">
                <a:solidFill>
                  <a:srgbClr val="585858"/>
                </a:solidFill>
                <a:latin typeface="Consolas"/>
              </a:rPr>
              <a:t>space-around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19" name="Group 9"/>
          <p:cNvGrpSpPr/>
          <p:nvPr/>
        </p:nvGrpSpPr>
        <p:grpSpPr>
          <a:xfrm>
            <a:off x="503640" y="1958040"/>
            <a:ext cx="377640" cy="360360"/>
            <a:chOff x="503640" y="1958040"/>
            <a:chExt cx="377640" cy="360360"/>
          </a:xfrm>
        </p:grpSpPr>
        <p:sp>
          <p:nvSpPr>
            <p:cNvPr id="420" name="CustomShape 10"/>
            <p:cNvSpPr/>
            <p:nvPr/>
          </p:nvSpPr>
          <p:spPr>
            <a:xfrm>
              <a:off x="503640" y="19580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4">
                  <a:moveTo>
                    <a:pt x="228600" y="0"/>
                  </a:moveTo>
                  <a:lnTo>
                    <a:pt x="182529" y="4426"/>
                  </a:lnTo>
                  <a:lnTo>
                    <a:pt x="139619" y="17121"/>
                  </a:lnTo>
                  <a:lnTo>
                    <a:pt x="100788" y="37210"/>
                  </a:lnTo>
                  <a:lnTo>
                    <a:pt x="66955" y="63817"/>
                  </a:lnTo>
                  <a:lnTo>
                    <a:pt x="39041" y="96068"/>
                  </a:lnTo>
                  <a:lnTo>
                    <a:pt x="17964" y="133088"/>
                  </a:lnTo>
                  <a:lnTo>
                    <a:pt x="4644" y="174000"/>
                  </a:lnTo>
                  <a:lnTo>
                    <a:pt x="0" y="217931"/>
                  </a:lnTo>
                  <a:lnTo>
                    <a:pt x="4644" y="261863"/>
                  </a:lnTo>
                  <a:lnTo>
                    <a:pt x="17964" y="302775"/>
                  </a:lnTo>
                  <a:lnTo>
                    <a:pt x="39041" y="339795"/>
                  </a:lnTo>
                  <a:lnTo>
                    <a:pt x="66955" y="372046"/>
                  </a:lnTo>
                  <a:lnTo>
                    <a:pt x="100788" y="398653"/>
                  </a:lnTo>
                  <a:lnTo>
                    <a:pt x="139619" y="418742"/>
                  </a:lnTo>
                  <a:lnTo>
                    <a:pt x="182529" y="431437"/>
                  </a:lnTo>
                  <a:lnTo>
                    <a:pt x="228600" y="435863"/>
                  </a:lnTo>
                  <a:lnTo>
                    <a:pt x="274670" y="431437"/>
                  </a:lnTo>
                  <a:lnTo>
                    <a:pt x="317580" y="418742"/>
                  </a:lnTo>
                  <a:lnTo>
                    <a:pt x="356411" y="398653"/>
                  </a:lnTo>
                  <a:lnTo>
                    <a:pt x="390244" y="372046"/>
                  </a:lnTo>
                  <a:lnTo>
                    <a:pt x="418158" y="339795"/>
                  </a:lnTo>
                  <a:lnTo>
                    <a:pt x="439235" y="302775"/>
                  </a:lnTo>
                  <a:lnTo>
                    <a:pt x="452555" y="261863"/>
                  </a:lnTo>
                  <a:lnTo>
                    <a:pt x="457200" y="217931"/>
                  </a:lnTo>
                  <a:lnTo>
                    <a:pt x="452555" y="174000"/>
                  </a:lnTo>
                  <a:lnTo>
                    <a:pt x="439235" y="133088"/>
                  </a:lnTo>
                  <a:lnTo>
                    <a:pt x="418158" y="96068"/>
                  </a:lnTo>
                  <a:lnTo>
                    <a:pt x="390244" y="63817"/>
                  </a:lnTo>
                  <a:lnTo>
                    <a:pt x="356411" y="37210"/>
                  </a:lnTo>
                  <a:lnTo>
                    <a:pt x="317580" y="17121"/>
                  </a:lnTo>
                  <a:lnTo>
                    <a:pt x="274670" y="442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78f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11"/>
            <p:cNvSpPr/>
            <p:nvPr/>
          </p:nvSpPr>
          <p:spPr>
            <a:xfrm>
              <a:off x="503640" y="19580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4">
                  <a:moveTo>
                    <a:pt x="0" y="217931"/>
                  </a:moveTo>
                  <a:lnTo>
                    <a:pt x="4644" y="174000"/>
                  </a:lnTo>
                  <a:lnTo>
                    <a:pt x="17964" y="133088"/>
                  </a:lnTo>
                  <a:lnTo>
                    <a:pt x="39041" y="96068"/>
                  </a:lnTo>
                  <a:lnTo>
                    <a:pt x="66955" y="63817"/>
                  </a:lnTo>
                  <a:lnTo>
                    <a:pt x="100788" y="37210"/>
                  </a:lnTo>
                  <a:lnTo>
                    <a:pt x="139619" y="17121"/>
                  </a:lnTo>
                  <a:lnTo>
                    <a:pt x="182529" y="4426"/>
                  </a:lnTo>
                  <a:lnTo>
                    <a:pt x="228600" y="0"/>
                  </a:lnTo>
                  <a:lnTo>
                    <a:pt x="274670" y="4426"/>
                  </a:lnTo>
                  <a:lnTo>
                    <a:pt x="317580" y="17121"/>
                  </a:lnTo>
                  <a:lnTo>
                    <a:pt x="356411" y="37210"/>
                  </a:lnTo>
                  <a:lnTo>
                    <a:pt x="390244" y="63817"/>
                  </a:lnTo>
                  <a:lnTo>
                    <a:pt x="418158" y="96068"/>
                  </a:lnTo>
                  <a:lnTo>
                    <a:pt x="439235" y="133088"/>
                  </a:lnTo>
                  <a:lnTo>
                    <a:pt x="452555" y="174000"/>
                  </a:lnTo>
                  <a:lnTo>
                    <a:pt x="457200" y="217931"/>
                  </a:lnTo>
                  <a:lnTo>
                    <a:pt x="452555" y="261863"/>
                  </a:lnTo>
                  <a:lnTo>
                    <a:pt x="439235" y="302775"/>
                  </a:lnTo>
                  <a:lnTo>
                    <a:pt x="418158" y="339795"/>
                  </a:lnTo>
                  <a:lnTo>
                    <a:pt x="390244" y="372046"/>
                  </a:lnTo>
                  <a:lnTo>
                    <a:pt x="356411" y="398653"/>
                  </a:lnTo>
                  <a:lnTo>
                    <a:pt x="317580" y="418742"/>
                  </a:lnTo>
                  <a:lnTo>
                    <a:pt x="274670" y="431437"/>
                  </a:lnTo>
                  <a:lnTo>
                    <a:pt x="228600" y="435863"/>
                  </a:lnTo>
                  <a:lnTo>
                    <a:pt x="182529" y="431437"/>
                  </a:lnTo>
                  <a:lnTo>
                    <a:pt x="139619" y="418742"/>
                  </a:lnTo>
                  <a:lnTo>
                    <a:pt x="100788" y="398653"/>
                  </a:lnTo>
                  <a:lnTo>
                    <a:pt x="66955" y="372046"/>
                  </a:lnTo>
                  <a:lnTo>
                    <a:pt x="39041" y="339795"/>
                  </a:lnTo>
                  <a:lnTo>
                    <a:pt x="17964" y="302775"/>
                  </a:lnTo>
                  <a:lnTo>
                    <a:pt x="4644" y="261863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f78f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2" name="CustomShape 12"/>
          <p:cNvSpPr/>
          <p:nvPr/>
        </p:nvSpPr>
        <p:spPr>
          <a:xfrm>
            <a:off x="628560" y="200952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23" name="Group 13"/>
          <p:cNvGrpSpPr/>
          <p:nvPr/>
        </p:nvGrpSpPr>
        <p:grpSpPr>
          <a:xfrm>
            <a:off x="503640" y="2679840"/>
            <a:ext cx="377640" cy="360360"/>
            <a:chOff x="503640" y="2679840"/>
            <a:chExt cx="377640" cy="360360"/>
          </a:xfrm>
        </p:grpSpPr>
        <p:sp>
          <p:nvSpPr>
            <p:cNvPr id="424" name="CustomShape 14"/>
            <p:cNvSpPr/>
            <p:nvPr/>
          </p:nvSpPr>
          <p:spPr>
            <a:xfrm>
              <a:off x="503640" y="26798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600" y="0"/>
                  </a:moveTo>
                  <a:lnTo>
                    <a:pt x="182529" y="4426"/>
                  </a:lnTo>
                  <a:lnTo>
                    <a:pt x="139619" y="17121"/>
                  </a:lnTo>
                  <a:lnTo>
                    <a:pt x="100788" y="37210"/>
                  </a:lnTo>
                  <a:lnTo>
                    <a:pt x="66955" y="63817"/>
                  </a:lnTo>
                  <a:lnTo>
                    <a:pt x="39041" y="96068"/>
                  </a:lnTo>
                  <a:lnTo>
                    <a:pt x="17964" y="133088"/>
                  </a:lnTo>
                  <a:lnTo>
                    <a:pt x="4644" y="174000"/>
                  </a:lnTo>
                  <a:lnTo>
                    <a:pt x="0" y="217931"/>
                  </a:lnTo>
                  <a:lnTo>
                    <a:pt x="4644" y="261863"/>
                  </a:lnTo>
                  <a:lnTo>
                    <a:pt x="17964" y="302775"/>
                  </a:lnTo>
                  <a:lnTo>
                    <a:pt x="39041" y="339795"/>
                  </a:lnTo>
                  <a:lnTo>
                    <a:pt x="66955" y="372046"/>
                  </a:lnTo>
                  <a:lnTo>
                    <a:pt x="100788" y="398653"/>
                  </a:lnTo>
                  <a:lnTo>
                    <a:pt x="139619" y="418742"/>
                  </a:lnTo>
                  <a:lnTo>
                    <a:pt x="182529" y="431437"/>
                  </a:lnTo>
                  <a:lnTo>
                    <a:pt x="228600" y="435863"/>
                  </a:lnTo>
                  <a:lnTo>
                    <a:pt x="274670" y="431437"/>
                  </a:lnTo>
                  <a:lnTo>
                    <a:pt x="317580" y="418742"/>
                  </a:lnTo>
                  <a:lnTo>
                    <a:pt x="356411" y="398653"/>
                  </a:lnTo>
                  <a:lnTo>
                    <a:pt x="390244" y="372046"/>
                  </a:lnTo>
                  <a:lnTo>
                    <a:pt x="418158" y="339795"/>
                  </a:lnTo>
                  <a:lnTo>
                    <a:pt x="439235" y="302775"/>
                  </a:lnTo>
                  <a:lnTo>
                    <a:pt x="452555" y="261863"/>
                  </a:lnTo>
                  <a:lnTo>
                    <a:pt x="457200" y="217931"/>
                  </a:lnTo>
                  <a:lnTo>
                    <a:pt x="452555" y="174000"/>
                  </a:lnTo>
                  <a:lnTo>
                    <a:pt x="439235" y="133088"/>
                  </a:lnTo>
                  <a:lnTo>
                    <a:pt x="418158" y="96068"/>
                  </a:lnTo>
                  <a:lnTo>
                    <a:pt x="390244" y="63817"/>
                  </a:lnTo>
                  <a:lnTo>
                    <a:pt x="356411" y="37210"/>
                  </a:lnTo>
                  <a:lnTo>
                    <a:pt x="317580" y="17121"/>
                  </a:lnTo>
                  <a:lnTo>
                    <a:pt x="274670" y="442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78f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15"/>
            <p:cNvSpPr/>
            <p:nvPr/>
          </p:nvSpPr>
          <p:spPr>
            <a:xfrm>
              <a:off x="503640" y="26798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1"/>
                  </a:moveTo>
                  <a:lnTo>
                    <a:pt x="4644" y="174000"/>
                  </a:lnTo>
                  <a:lnTo>
                    <a:pt x="17964" y="133088"/>
                  </a:lnTo>
                  <a:lnTo>
                    <a:pt x="39041" y="96068"/>
                  </a:lnTo>
                  <a:lnTo>
                    <a:pt x="66955" y="63817"/>
                  </a:lnTo>
                  <a:lnTo>
                    <a:pt x="100788" y="37210"/>
                  </a:lnTo>
                  <a:lnTo>
                    <a:pt x="139619" y="17121"/>
                  </a:lnTo>
                  <a:lnTo>
                    <a:pt x="182529" y="4426"/>
                  </a:lnTo>
                  <a:lnTo>
                    <a:pt x="228600" y="0"/>
                  </a:lnTo>
                  <a:lnTo>
                    <a:pt x="274670" y="4426"/>
                  </a:lnTo>
                  <a:lnTo>
                    <a:pt x="317580" y="17121"/>
                  </a:lnTo>
                  <a:lnTo>
                    <a:pt x="356411" y="37210"/>
                  </a:lnTo>
                  <a:lnTo>
                    <a:pt x="390244" y="63817"/>
                  </a:lnTo>
                  <a:lnTo>
                    <a:pt x="418158" y="96068"/>
                  </a:lnTo>
                  <a:lnTo>
                    <a:pt x="439235" y="133088"/>
                  </a:lnTo>
                  <a:lnTo>
                    <a:pt x="452555" y="174000"/>
                  </a:lnTo>
                  <a:lnTo>
                    <a:pt x="457200" y="217931"/>
                  </a:lnTo>
                  <a:lnTo>
                    <a:pt x="452555" y="261863"/>
                  </a:lnTo>
                  <a:lnTo>
                    <a:pt x="439235" y="302775"/>
                  </a:lnTo>
                  <a:lnTo>
                    <a:pt x="418158" y="339795"/>
                  </a:lnTo>
                  <a:lnTo>
                    <a:pt x="390244" y="372046"/>
                  </a:lnTo>
                  <a:lnTo>
                    <a:pt x="356411" y="398653"/>
                  </a:lnTo>
                  <a:lnTo>
                    <a:pt x="317580" y="418742"/>
                  </a:lnTo>
                  <a:lnTo>
                    <a:pt x="274670" y="431437"/>
                  </a:lnTo>
                  <a:lnTo>
                    <a:pt x="228600" y="435863"/>
                  </a:lnTo>
                  <a:lnTo>
                    <a:pt x="182529" y="431437"/>
                  </a:lnTo>
                  <a:lnTo>
                    <a:pt x="139619" y="418742"/>
                  </a:lnTo>
                  <a:lnTo>
                    <a:pt x="100788" y="398653"/>
                  </a:lnTo>
                  <a:lnTo>
                    <a:pt x="66955" y="372046"/>
                  </a:lnTo>
                  <a:lnTo>
                    <a:pt x="39041" y="339795"/>
                  </a:lnTo>
                  <a:lnTo>
                    <a:pt x="17964" y="302775"/>
                  </a:lnTo>
                  <a:lnTo>
                    <a:pt x="4644" y="261863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f78f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6" name="CustomShape 16"/>
          <p:cNvSpPr/>
          <p:nvPr/>
        </p:nvSpPr>
        <p:spPr>
          <a:xfrm>
            <a:off x="628560" y="273168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27" name="Group 17"/>
          <p:cNvGrpSpPr/>
          <p:nvPr/>
        </p:nvGrpSpPr>
        <p:grpSpPr>
          <a:xfrm>
            <a:off x="503640" y="3345120"/>
            <a:ext cx="377640" cy="360360"/>
            <a:chOff x="503640" y="3345120"/>
            <a:chExt cx="377640" cy="360360"/>
          </a:xfrm>
        </p:grpSpPr>
        <p:sp>
          <p:nvSpPr>
            <p:cNvPr id="428" name="CustomShape 18"/>
            <p:cNvSpPr/>
            <p:nvPr/>
          </p:nvSpPr>
          <p:spPr>
            <a:xfrm>
              <a:off x="503640" y="334512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600" y="0"/>
                  </a:moveTo>
                  <a:lnTo>
                    <a:pt x="182529" y="4426"/>
                  </a:lnTo>
                  <a:lnTo>
                    <a:pt x="139619" y="17121"/>
                  </a:lnTo>
                  <a:lnTo>
                    <a:pt x="100788" y="37210"/>
                  </a:lnTo>
                  <a:lnTo>
                    <a:pt x="66955" y="63817"/>
                  </a:lnTo>
                  <a:lnTo>
                    <a:pt x="39041" y="96068"/>
                  </a:lnTo>
                  <a:lnTo>
                    <a:pt x="17964" y="133088"/>
                  </a:lnTo>
                  <a:lnTo>
                    <a:pt x="4644" y="174000"/>
                  </a:lnTo>
                  <a:lnTo>
                    <a:pt x="0" y="217931"/>
                  </a:lnTo>
                  <a:lnTo>
                    <a:pt x="4644" y="261863"/>
                  </a:lnTo>
                  <a:lnTo>
                    <a:pt x="17964" y="302775"/>
                  </a:lnTo>
                  <a:lnTo>
                    <a:pt x="39041" y="339795"/>
                  </a:lnTo>
                  <a:lnTo>
                    <a:pt x="66955" y="372046"/>
                  </a:lnTo>
                  <a:lnTo>
                    <a:pt x="100788" y="398653"/>
                  </a:lnTo>
                  <a:lnTo>
                    <a:pt x="139619" y="418742"/>
                  </a:lnTo>
                  <a:lnTo>
                    <a:pt x="182529" y="431437"/>
                  </a:lnTo>
                  <a:lnTo>
                    <a:pt x="228600" y="435863"/>
                  </a:lnTo>
                  <a:lnTo>
                    <a:pt x="274670" y="431437"/>
                  </a:lnTo>
                  <a:lnTo>
                    <a:pt x="317580" y="418742"/>
                  </a:lnTo>
                  <a:lnTo>
                    <a:pt x="356411" y="398653"/>
                  </a:lnTo>
                  <a:lnTo>
                    <a:pt x="390244" y="372046"/>
                  </a:lnTo>
                  <a:lnTo>
                    <a:pt x="418158" y="339795"/>
                  </a:lnTo>
                  <a:lnTo>
                    <a:pt x="439235" y="302775"/>
                  </a:lnTo>
                  <a:lnTo>
                    <a:pt x="452555" y="261863"/>
                  </a:lnTo>
                  <a:lnTo>
                    <a:pt x="457200" y="217931"/>
                  </a:lnTo>
                  <a:lnTo>
                    <a:pt x="452555" y="174000"/>
                  </a:lnTo>
                  <a:lnTo>
                    <a:pt x="439235" y="133088"/>
                  </a:lnTo>
                  <a:lnTo>
                    <a:pt x="418158" y="96068"/>
                  </a:lnTo>
                  <a:lnTo>
                    <a:pt x="390244" y="63817"/>
                  </a:lnTo>
                  <a:lnTo>
                    <a:pt x="356411" y="37210"/>
                  </a:lnTo>
                  <a:lnTo>
                    <a:pt x="317580" y="17121"/>
                  </a:lnTo>
                  <a:lnTo>
                    <a:pt x="274670" y="442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78f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19"/>
            <p:cNvSpPr/>
            <p:nvPr/>
          </p:nvSpPr>
          <p:spPr>
            <a:xfrm>
              <a:off x="503640" y="334512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1"/>
                  </a:moveTo>
                  <a:lnTo>
                    <a:pt x="4644" y="174000"/>
                  </a:lnTo>
                  <a:lnTo>
                    <a:pt x="17964" y="133088"/>
                  </a:lnTo>
                  <a:lnTo>
                    <a:pt x="39041" y="96068"/>
                  </a:lnTo>
                  <a:lnTo>
                    <a:pt x="66955" y="63817"/>
                  </a:lnTo>
                  <a:lnTo>
                    <a:pt x="100788" y="37210"/>
                  </a:lnTo>
                  <a:lnTo>
                    <a:pt x="139619" y="17121"/>
                  </a:lnTo>
                  <a:lnTo>
                    <a:pt x="182529" y="4426"/>
                  </a:lnTo>
                  <a:lnTo>
                    <a:pt x="228600" y="0"/>
                  </a:lnTo>
                  <a:lnTo>
                    <a:pt x="274670" y="4426"/>
                  </a:lnTo>
                  <a:lnTo>
                    <a:pt x="317580" y="17121"/>
                  </a:lnTo>
                  <a:lnTo>
                    <a:pt x="356411" y="37210"/>
                  </a:lnTo>
                  <a:lnTo>
                    <a:pt x="390244" y="63817"/>
                  </a:lnTo>
                  <a:lnTo>
                    <a:pt x="418158" y="96068"/>
                  </a:lnTo>
                  <a:lnTo>
                    <a:pt x="439235" y="133088"/>
                  </a:lnTo>
                  <a:lnTo>
                    <a:pt x="452555" y="174000"/>
                  </a:lnTo>
                  <a:lnTo>
                    <a:pt x="457200" y="217931"/>
                  </a:lnTo>
                  <a:lnTo>
                    <a:pt x="452555" y="261863"/>
                  </a:lnTo>
                  <a:lnTo>
                    <a:pt x="439235" y="302775"/>
                  </a:lnTo>
                  <a:lnTo>
                    <a:pt x="418158" y="339795"/>
                  </a:lnTo>
                  <a:lnTo>
                    <a:pt x="390244" y="372046"/>
                  </a:lnTo>
                  <a:lnTo>
                    <a:pt x="356411" y="398653"/>
                  </a:lnTo>
                  <a:lnTo>
                    <a:pt x="317580" y="418742"/>
                  </a:lnTo>
                  <a:lnTo>
                    <a:pt x="274670" y="431437"/>
                  </a:lnTo>
                  <a:lnTo>
                    <a:pt x="228600" y="435863"/>
                  </a:lnTo>
                  <a:lnTo>
                    <a:pt x="182529" y="431437"/>
                  </a:lnTo>
                  <a:lnTo>
                    <a:pt x="139619" y="418742"/>
                  </a:lnTo>
                  <a:lnTo>
                    <a:pt x="100788" y="398653"/>
                  </a:lnTo>
                  <a:lnTo>
                    <a:pt x="66955" y="372046"/>
                  </a:lnTo>
                  <a:lnTo>
                    <a:pt x="39041" y="339795"/>
                  </a:lnTo>
                  <a:lnTo>
                    <a:pt x="17964" y="302775"/>
                  </a:lnTo>
                  <a:lnTo>
                    <a:pt x="4644" y="261863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f78f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0" name="CustomShape 20"/>
          <p:cNvSpPr/>
          <p:nvPr/>
        </p:nvSpPr>
        <p:spPr>
          <a:xfrm>
            <a:off x="628560" y="339696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31" name="Group 21"/>
          <p:cNvGrpSpPr/>
          <p:nvPr/>
        </p:nvGrpSpPr>
        <p:grpSpPr>
          <a:xfrm>
            <a:off x="503640" y="4075920"/>
            <a:ext cx="377640" cy="360360"/>
            <a:chOff x="503640" y="4075920"/>
            <a:chExt cx="377640" cy="360360"/>
          </a:xfrm>
        </p:grpSpPr>
        <p:sp>
          <p:nvSpPr>
            <p:cNvPr id="432" name="CustomShape 22"/>
            <p:cNvSpPr/>
            <p:nvPr/>
          </p:nvSpPr>
          <p:spPr>
            <a:xfrm>
              <a:off x="503640" y="407592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600" y="0"/>
                  </a:moveTo>
                  <a:lnTo>
                    <a:pt x="182529" y="4426"/>
                  </a:lnTo>
                  <a:lnTo>
                    <a:pt x="139619" y="17121"/>
                  </a:lnTo>
                  <a:lnTo>
                    <a:pt x="100788" y="37210"/>
                  </a:lnTo>
                  <a:lnTo>
                    <a:pt x="66955" y="63817"/>
                  </a:lnTo>
                  <a:lnTo>
                    <a:pt x="39041" y="96068"/>
                  </a:lnTo>
                  <a:lnTo>
                    <a:pt x="17964" y="133088"/>
                  </a:lnTo>
                  <a:lnTo>
                    <a:pt x="4644" y="174000"/>
                  </a:lnTo>
                  <a:lnTo>
                    <a:pt x="0" y="217932"/>
                  </a:lnTo>
                  <a:lnTo>
                    <a:pt x="4644" y="261863"/>
                  </a:lnTo>
                  <a:lnTo>
                    <a:pt x="17964" y="302775"/>
                  </a:lnTo>
                  <a:lnTo>
                    <a:pt x="39041" y="339795"/>
                  </a:lnTo>
                  <a:lnTo>
                    <a:pt x="66955" y="372046"/>
                  </a:lnTo>
                  <a:lnTo>
                    <a:pt x="100788" y="398653"/>
                  </a:lnTo>
                  <a:lnTo>
                    <a:pt x="139619" y="418742"/>
                  </a:lnTo>
                  <a:lnTo>
                    <a:pt x="182529" y="431437"/>
                  </a:lnTo>
                  <a:lnTo>
                    <a:pt x="228600" y="435864"/>
                  </a:lnTo>
                  <a:lnTo>
                    <a:pt x="274670" y="431437"/>
                  </a:lnTo>
                  <a:lnTo>
                    <a:pt x="317580" y="418742"/>
                  </a:lnTo>
                  <a:lnTo>
                    <a:pt x="356411" y="398653"/>
                  </a:lnTo>
                  <a:lnTo>
                    <a:pt x="390244" y="372046"/>
                  </a:lnTo>
                  <a:lnTo>
                    <a:pt x="418158" y="339795"/>
                  </a:lnTo>
                  <a:lnTo>
                    <a:pt x="439235" y="302775"/>
                  </a:lnTo>
                  <a:lnTo>
                    <a:pt x="452555" y="261863"/>
                  </a:lnTo>
                  <a:lnTo>
                    <a:pt x="457200" y="217932"/>
                  </a:lnTo>
                  <a:lnTo>
                    <a:pt x="452555" y="174000"/>
                  </a:lnTo>
                  <a:lnTo>
                    <a:pt x="439235" y="133088"/>
                  </a:lnTo>
                  <a:lnTo>
                    <a:pt x="418158" y="96068"/>
                  </a:lnTo>
                  <a:lnTo>
                    <a:pt x="390244" y="63817"/>
                  </a:lnTo>
                  <a:lnTo>
                    <a:pt x="356411" y="37210"/>
                  </a:lnTo>
                  <a:lnTo>
                    <a:pt x="317580" y="17121"/>
                  </a:lnTo>
                  <a:lnTo>
                    <a:pt x="274670" y="4426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78f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23"/>
            <p:cNvSpPr/>
            <p:nvPr/>
          </p:nvSpPr>
          <p:spPr>
            <a:xfrm>
              <a:off x="503640" y="407592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2"/>
                  </a:moveTo>
                  <a:lnTo>
                    <a:pt x="4644" y="174000"/>
                  </a:lnTo>
                  <a:lnTo>
                    <a:pt x="17964" y="133088"/>
                  </a:lnTo>
                  <a:lnTo>
                    <a:pt x="39041" y="96068"/>
                  </a:lnTo>
                  <a:lnTo>
                    <a:pt x="66955" y="63817"/>
                  </a:lnTo>
                  <a:lnTo>
                    <a:pt x="100788" y="37210"/>
                  </a:lnTo>
                  <a:lnTo>
                    <a:pt x="139619" y="17121"/>
                  </a:lnTo>
                  <a:lnTo>
                    <a:pt x="182529" y="4426"/>
                  </a:lnTo>
                  <a:lnTo>
                    <a:pt x="228600" y="0"/>
                  </a:lnTo>
                  <a:lnTo>
                    <a:pt x="274670" y="4426"/>
                  </a:lnTo>
                  <a:lnTo>
                    <a:pt x="317580" y="17121"/>
                  </a:lnTo>
                  <a:lnTo>
                    <a:pt x="356411" y="37210"/>
                  </a:lnTo>
                  <a:lnTo>
                    <a:pt x="390244" y="63817"/>
                  </a:lnTo>
                  <a:lnTo>
                    <a:pt x="418158" y="96068"/>
                  </a:lnTo>
                  <a:lnTo>
                    <a:pt x="439235" y="133088"/>
                  </a:lnTo>
                  <a:lnTo>
                    <a:pt x="452555" y="174000"/>
                  </a:lnTo>
                  <a:lnTo>
                    <a:pt x="457200" y="217932"/>
                  </a:lnTo>
                  <a:lnTo>
                    <a:pt x="452555" y="261863"/>
                  </a:lnTo>
                  <a:lnTo>
                    <a:pt x="439235" y="302775"/>
                  </a:lnTo>
                  <a:lnTo>
                    <a:pt x="418158" y="339795"/>
                  </a:lnTo>
                  <a:lnTo>
                    <a:pt x="390244" y="372046"/>
                  </a:lnTo>
                  <a:lnTo>
                    <a:pt x="356411" y="398653"/>
                  </a:lnTo>
                  <a:lnTo>
                    <a:pt x="317580" y="418742"/>
                  </a:lnTo>
                  <a:lnTo>
                    <a:pt x="274670" y="431437"/>
                  </a:lnTo>
                  <a:lnTo>
                    <a:pt x="228600" y="435864"/>
                  </a:lnTo>
                  <a:lnTo>
                    <a:pt x="182529" y="431437"/>
                  </a:lnTo>
                  <a:lnTo>
                    <a:pt x="139619" y="418742"/>
                  </a:lnTo>
                  <a:lnTo>
                    <a:pt x="100788" y="398653"/>
                  </a:lnTo>
                  <a:lnTo>
                    <a:pt x="66955" y="372046"/>
                  </a:lnTo>
                  <a:lnTo>
                    <a:pt x="39041" y="339795"/>
                  </a:lnTo>
                  <a:lnTo>
                    <a:pt x="17964" y="302775"/>
                  </a:lnTo>
                  <a:lnTo>
                    <a:pt x="4644" y="261863"/>
                  </a:lnTo>
                  <a:lnTo>
                    <a:pt x="0" y="217932"/>
                  </a:lnTo>
                  <a:close/>
                </a:path>
              </a:pathLst>
            </a:custGeom>
            <a:noFill/>
            <a:ln w="12240">
              <a:solidFill>
                <a:srgbClr val="f78f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" name="CustomShape 24"/>
          <p:cNvSpPr/>
          <p:nvPr/>
        </p:nvSpPr>
        <p:spPr>
          <a:xfrm>
            <a:off x="628560" y="412776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35" name="Group 25"/>
          <p:cNvGrpSpPr/>
          <p:nvPr/>
        </p:nvGrpSpPr>
        <p:grpSpPr>
          <a:xfrm>
            <a:off x="503640" y="4859640"/>
            <a:ext cx="377640" cy="360360"/>
            <a:chOff x="503640" y="4859640"/>
            <a:chExt cx="377640" cy="360360"/>
          </a:xfrm>
        </p:grpSpPr>
        <p:sp>
          <p:nvSpPr>
            <p:cNvPr id="436" name="CustomShape 26"/>
            <p:cNvSpPr/>
            <p:nvPr/>
          </p:nvSpPr>
          <p:spPr>
            <a:xfrm>
              <a:off x="503640" y="48596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600" y="0"/>
                  </a:moveTo>
                  <a:lnTo>
                    <a:pt x="182529" y="4427"/>
                  </a:lnTo>
                  <a:lnTo>
                    <a:pt x="139619" y="17126"/>
                  </a:lnTo>
                  <a:lnTo>
                    <a:pt x="100788" y="37220"/>
                  </a:lnTo>
                  <a:lnTo>
                    <a:pt x="66955" y="63831"/>
                  </a:lnTo>
                  <a:lnTo>
                    <a:pt x="39041" y="96085"/>
                  </a:lnTo>
                  <a:lnTo>
                    <a:pt x="17964" y="133104"/>
                  </a:lnTo>
                  <a:lnTo>
                    <a:pt x="4644" y="174011"/>
                  </a:lnTo>
                  <a:lnTo>
                    <a:pt x="0" y="217931"/>
                  </a:lnTo>
                  <a:lnTo>
                    <a:pt x="4644" y="261852"/>
                  </a:lnTo>
                  <a:lnTo>
                    <a:pt x="17964" y="302759"/>
                  </a:lnTo>
                  <a:lnTo>
                    <a:pt x="39041" y="339778"/>
                  </a:lnTo>
                  <a:lnTo>
                    <a:pt x="66955" y="372032"/>
                  </a:lnTo>
                  <a:lnTo>
                    <a:pt x="100788" y="398643"/>
                  </a:lnTo>
                  <a:lnTo>
                    <a:pt x="139619" y="418737"/>
                  </a:lnTo>
                  <a:lnTo>
                    <a:pt x="182529" y="431436"/>
                  </a:lnTo>
                  <a:lnTo>
                    <a:pt x="228600" y="435863"/>
                  </a:lnTo>
                  <a:lnTo>
                    <a:pt x="274670" y="431436"/>
                  </a:lnTo>
                  <a:lnTo>
                    <a:pt x="317580" y="418737"/>
                  </a:lnTo>
                  <a:lnTo>
                    <a:pt x="356411" y="398643"/>
                  </a:lnTo>
                  <a:lnTo>
                    <a:pt x="390244" y="372032"/>
                  </a:lnTo>
                  <a:lnTo>
                    <a:pt x="418158" y="339778"/>
                  </a:lnTo>
                  <a:lnTo>
                    <a:pt x="439235" y="302759"/>
                  </a:lnTo>
                  <a:lnTo>
                    <a:pt x="452555" y="261852"/>
                  </a:lnTo>
                  <a:lnTo>
                    <a:pt x="457200" y="217931"/>
                  </a:lnTo>
                  <a:lnTo>
                    <a:pt x="452555" y="174011"/>
                  </a:lnTo>
                  <a:lnTo>
                    <a:pt x="439235" y="133104"/>
                  </a:lnTo>
                  <a:lnTo>
                    <a:pt x="418158" y="96085"/>
                  </a:lnTo>
                  <a:lnTo>
                    <a:pt x="390244" y="63831"/>
                  </a:lnTo>
                  <a:lnTo>
                    <a:pt x="356411" y="37220"/>
                  </a:lnTo>
                  <a:lnTo>
                    <a:pt x="317580" y="17126"/>
                  </a:lnTo>
                  <a:lnTo>
                    <a:pt x="274670" y="4427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78f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27"/>
            <p:cNvSpPr/>
            <p:nvPr/>
          </p:nvSpPr>
          <p:spPr>
            <a:xfrm>
              <a:off x="503640" y="48596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1"/>
                  </a:moveTo>
                  <a:lnTo>
                    <a:pt x="4644" y="174011"/>
                  </a:lnTo>
                  <a:lnTo>
                    <a:pt x="17964" y="133104"/>
                  </a:lnTo>
                  <a:lnTo>
                    <a:pt x="39041" y="96085"/>
                  </a:lnTo>
                  <a:lnTo>
                    <a:pt x="66955" y="63831"/>
                  </a:lnTo>
                  <a:lnTo>
                    <a:pt x="100788" y="37220"/>
                  </a:lnTo>
                  <a:lnTo>
                    <a:pt x="139619" y="17126"/>
                  </a:lnTo>
                  <a:lnTo>
                    <a:pt x="182529" y="4427"/>
                  </a:lnTo>
                  <a:lnTo>
                    <a:pt x="228600" y="0"/>
                  </a:lnTo>
                  <a:lnTo>
                    <a:pt x="274670" y="4427"/>
                  </a:lnTo>
                  <a:lnTo>
                    <a:pt x="317580" y="17126"/>
                  </a:lnTo>
                  <a:lnTo>
                    <a:pt x="356411" y="37220"/>
                  </a:lnTo>
                  <a:lnTo>
                    <a:pt x="390244" y="63831"/>
                  </a:lnTo>
                  <a:lnTo>
                    <a:pt x="418158" y="96085"/>
                  </a:lnTo>
                  <a:lnTo>
                    <a:pt x="439235" y="133104"/>
                  </a:lnTo>
                  <a:lnTo>
                    <a:pt x="452555" y="174011"/>
                  </a:lnTo>
                  <a:lnTo>
                    <a:pt x="457200" y="217931"/>
                  </a:lnTo>
                  <a:lnTo>
                    <a:pt x="452555" y="261852"/>
                  </a:lnTo>
                  <a:lnTo>
                    <a:pt x="439235" y="302759"/>
                  </a:lnTo>
                  <a:lnTo>
                    <a:pt x="418158" y="339778"/>
                  </a:lnTo>
                  <a:lnTo>
                    <a:pt x="390244" y="372032"/>
                  </a:lnTo>
                  <a:lnTo>
                    <a:pt x="356411" y="398643"/>
                  </a:lnTo>
                  <a:lnTo>
                    <a:pt x="317580" y="418737"/>
                  </a:lnTo>
                  <a:lnTo>
                    <a:pt x="274670" y="431436"/>
                  </a:lnTo>
                  <a:lnTo>
                    <a:pt x="228600" y="435863"/>
                  </a:lnTo>
                  <a:lnTo>
                    <a:pt x="182529" y="431436"/>
                  </a:lnTo>
                  <a:lnTo>
                    <a:pt x="139619" y="418737"/>
                  </a:lnTo>
                  <a:lnTo>
                    <a:pt x="100788" y="398643"/>
                  </a:lnTo>
                  <a:lnTo>
                    <a:pt x="66955" y="372032"/>
                  </a:lnTo>
                  <a:lnTo>
                    <a:pt x="39041" y="339778"/>
                  </a:lnTo>
                  <a:lnTo>
                    <a:pt x="17964" y="302759"/>
                  </a:lnTo>
                  <a:lnTo>
                    <a:pt x="4644" y="261852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f78f4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8" name="CustomShape 28"/>
          <p:cNvSpPr/>
          <p:nvPr/>
        </p:nvSpPr>
        <p:spPr>
          <a:xfrm>
            <a:off x="628560" y="491112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5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39" name="Group 29"/>
          <p:cNvGrpSpPr/>
          <p:nvPr/>
        </p:nvGrpSpPr>
        <p:grpSpPr>
          <a:xfrm>
            <a:off x="5246640" y="1956600"/>
            <a:ext cx="377640" cy="360360"/>
            <a:chOff x="5246640" y="1956600"/>
            <a:chExt cx="377640" cy="360360"/>
          </a:xfrm>
        </p:grpSpPr>
        <p:sp>
          <p:nvSpPr>
            <p:cNvPr id="440" name="CustomShape 30"/>
            <p:cNvSpPr/>
            <p:nvPr/>
          </p:nvSpPr>
          <p:spPr>
            <a:xfrm>
              <a:off x="5246640" y="195660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4">
                  <a:moveTo>
                    <a:pt x="228599" y="0"/>
                  </a:moveTo>
                  <a:lnTo>
                    <a:pt x="182533" y="4426"/>
                  </a:lnTo>
                  <a:lnTo>
                    <a:pt x="139624" y="17121"/>
                  </a:lnTo>
                  <a:lnTo>
                    <a:pt x="100793" y="37210"/>
                  </a:lnTo>
                  <a:lnTo>
                    <a:pt x="66960" y="63817"/>
                  </a:lnTo>
                  <a:lnTo>
                    <a:pt x="39045" y="96068"/>
                  </a:lnTo>
                  <a:lnTo>
                    <a:pt x="17966" y="133088"/>
                  </a:lnTo>
                  <a:lnTo>
                    <a:pt x="4644" y="174000"/>
                  </a:lnTo>
                  <a:lnTo>
                    <a:pt x="0" y="217931"/>
                  </a:lnTo>
                  <a:lnTo>
                    <a:pt x="4644" y="261863"/>
                  </a:lnTo>
                  <a:lnTo>
                    <a:pt x="17966" y="302775"/>
                  </a:lnTo>
                  <a:lnTo>
                    <a:pt x="39045" y="339795"/>
                  </a:lnTo>
                  <a:lnTo>
                    <a:pt x="66960" y="372046"/>
                  </a:lnTo>
                  <a:lnTo>
                    <a:pt x="100793" y="398653"/>
                  </a:lnTo>
                  <a:lnTo>
                    <a:pt x="139624" y="418742"/>
                  </a:lnTo>
                  <a:lnTo>
                    <a:pt x="182533" y="431437"/>
                  </a:lnTo>
                  <a:lnTo>
                    <a:pt x="228599" y="435863"/>
                  </a:lnTo>
                  <a:lnTo>
                    <a:pt x="274666" y="431437"/>
                  </a:lnTo>
                  <a:lnTo>
                    <a:pt x="317575" y="418742"/>
                  </a:lnTo>
                  <a:lnTo>
                    <a:pt x="356406" y="398653"/>
                  </a:lnTo>
                  <a:lnTo>
                    <a:pt x="390239" y="372046"/>
                  </a:lnTo>
                  <a:lnTo>
                    <a:pt x="418154" y="339795"/>
                  </a:lnTo>
                  <a:lnTo>
                    <a:pt x="439233" y="302775"/>
                  </a:lnTo>
                  <a:lnTo>
                    <a:pt x="452555" y="261863"/>
                  </a:lnTo>
                  <a:lnTo>
                    <a:pt x="457199" y="217931"/>
                  </a:lnTo>
                  <a:lnTo>
                    <a:pt x="452555" y="174000"/>
                  </a:lnTo>
                  <a:lnTo>
                    <a:pt x="439233" y="133088"/>
                  </a:lnTo>
                  <a:lnTo>
                    <a:pt x="418154" y="96068"/>
                  </a:lnTo>
                  <a:lnTo>
                    <a:pt x="390239" y="63817"/>
                  </a:lnTo>
                  <a:lnTo>
                    <a:pt x="356406" y="37210"/>
                  </a:lnTo>
                  <a:lnTo>
                    <a:pt x="317575" y="17121"/>
                  </a:lnTo>
                  <a:lnTo>
                    <a:pt x="274666" y="4426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31"/>
            <p:cNvSpPr/>
            <p:nvPr/>
          </p:nvSpPr>
          <p:spPr>
            <a:xfrm>
              <a:off x="5246640" y="195660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4">
                  <a:moveTo>
                    <a:pt x="0" y="217931"/>
                  </a:moveTo>
                  <a:lnTo>
                    <a:pt x="4644" y="174000"/>
                  </a:lnTo>
                  <a:lnTo>
                    <a:pt x="17966" y="133088"/>
                  </a:lnTo>
                  <a:lnTo>
                    <a:pt x="39045" y="96068"/>
                  </a:lnTo>
                  <a:lnTo>
                    <a:pt x="66960" y="63817"/>
                  </a:lnTo>
                  <a:lnTo>
                    <a:pt x="100793" y="37210"/>
                  </a:lnTo>
                  <a:lnTo>
                    <a:pt x="139624" y="17121"/>
                  </a:lnTo>
                  <a:lnTo>
                    <a:pt x="182533" y="4426"/>
                  </a:lnTo>
                  <a:lnTo>
                    <a:pt x="228599" y="0"/>
                  </a:lnTo>
                  <a:lnTo>
                    <a:pt x="274666" y="4426"/>
                  </a:lnTo>
                  <a:lnTo>
                    <a:pt x="317575" y="17121"/>
                  </a:lnTo>
                  <a:lnTo>
                    <a:pt x="356406" y="37210"/>
                  </a:lnTo>
                  <a:lnTo>
                    <a:pt x="390239" y="63817"/>
                  </a:lnTo>
                  <a:lnTo>
                    <a:pt x="418154" y="96068"/>
                  </a:lnTo>
                  <a:lnTo>
                    <a:pt x="439233" y="133088"/>
                  </a:lnTo>
                  <a:lnTo>
                    <a:pt x="452555" y="174000"/>
                  </a:lnTo>
                  <a:lnTo>
                    <a:pt x="457199" y="217931"/>
                  </a:lnTo>
                  <a:lnTo>
                    <a:pt x="452555" y="261863"/>
                  </a:lnTo>
                  <a:lnTo>
                    <a:pt x="439233" y="302775"/>
                  </a:lnTo>
                  <a:lnTo>
                    <a:pt x="418154" y="339795"/>
                  </a:lnTo>
                  <a:lnTo>
                    <a:pt x="390239" y="372046"/>
                  </a:lnTo>
                  <a:lnTo>
                    <a:pt x="356406" y="398653"/>
                  </a:lnTo>
                  <a:lnTo>
                    <a:pt x="317575" y="418742"/>
                  </a:lnTo>
                  <a:lnTo>
                    <a:pt x="274666" y="431437"/>
                  </a:lnTo>
                  <a:lnTo>
                    <a:pt x="228599" y="435863"/>
                  </a:lnTo>
                  <a:lnTo>
                    <a:pt x="182533" y="431437"/>
                  </a:lnTo>
                  <a:lnTo>
                    <a:pt x="139624" y="418742"/>
                  </a:lnTo>
                  <a:lnTo>
                    <a:pt x="100793" y="398653"/>
                  </a:lnTo>
                  <a:lnTo>
                    <a:pt x="66960" y="372046"/>
                  </a:lnTo>
                  <a:lnTo>
                    <a:pt x="39045" y="339795"/>
                  </a:lnTo>
                  <a:lnTo>
                    <a:pt x="17966" y="302775"/>
                  </a:lnTo>
                  <a:lnTo>
                    <a:pt x="4644" y="261863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2" name="CustomShape 32"/>
          <p:cNvSpPr/>
          <p:nvPr/>
        </p:nvSpPr>
        <p:spPr>
          <a:xfrm>
            <a:off x="5372280" y="200844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43" name="Group 33"/>
          <p:cNvGrpSpPr/>
          <p:nvPr/>
        </p:nvGrpSpPr>
        <p:grpSpPr>
          <a:xfrm>
            <a:off x="5246640" y="2714040"/>
            <a:ext cx="377640" cy="358920"/>
            <a:chOff x="5246640" y="2714040"/>
            <a:chExt cx="377640" cy="358920"/>
          </a:xfrm>
        </p:grpSpPr>
        <p:sp>
          <p:nvSpPr>
            <p:cNvPr id="444" name="CustomShape 34"/>
            <p:cNvSpPr/>
            <p:nvPr/>
          </p:nvSpPr>
          <p:spPr>
            <a:xfrm>
              <a:off x="5246640" y="2714040"/>
              <a:ext cx="377640" cy="358920"/>
            </a:xfrm>
            <a:custGeom>
              <a:avLst/>
              <a:gdLst/>
              <a:ahLst/>
              <a:rect l="l" t="t" r="r" b="b"/>
              <a:pathLst>
                <a:path w="457200" h="434339">
                  <a:moveTo>
                    <a:pt x="228599" y="0"/>
                  </a:moveTo>
                  <a:lnTo>
                    <a:pt x="182533" y="4414"/>
                  </a:lnTo>
                  <a:lnTo>
                    <a:pt x="139624" y="17073"/>
                  </a:lnTo>
                  <a:lnTo>
                    <a:pt x="100793" y="37102"/>
                  </a:lnTo>
                  <a:lnTo>
                    <a:pt x="66960" y="63626"/>
                  </a:lnTo>
                  <a:lnTo>
                    <a:pt x="39045" y="95770"/>
                  </a:lnTo>
                  <a:lnTo>
                    <a:pt x="17966" y="132659"/>
                  </a:lnTo>
                  <a:lnTo>
                    <a:pt x="4644" y="173417"/>
                  </a:lnTo>
                  <a:lnTo>
                    <a:pt x="0" y="217169"/>
                  </a:lnTo>
                  <a:lnTo>
                    <a:pt x="4644" y="260922"/>
                  </a:lnTo>
                  <a:lnTo>
                    <a:pt x="17966" y="301680"/>
                  </a:lnTo>
                  <a:lnTo>
                    <a:pt x="39045" y="338569"/>
                  </a:lnTo>
                  <a:lnTo>
                    <a:pt x="66960" y="370712"/>
                  </a:lnTo>
                  <a:lnTo>
                    <a:pt x="100793" y="397237"/>
                  </a:lnTo>
                  <a:lnTo>
                    <a:pt x="139624" y="417266"/>
                  </a:lnTo>
                  <a:lnTo>
                    <a:pt x="182533" y="429925"/>
                  </a:lnTo>
                  <a:lnTo>
                    <a:pt x="228599" y="434339"/>
                  </a:lnTo>
                  <a:lnTo>
                    <a:pt x="274666" y="429925"/>
                  </a:lnTo>
                  <a:lnTo>
                    <a:pt x="317575" y="417266"/>
                  </a:lnTo>
                  <a:lnTo>
                    <a:pt x="356406" y="397237"/>
                  </a:lnTo>
                  <a:lnTo>
                    <a:pt x="390239" y="370713"/>
                  </a:lnTo>
                  <a:lnTo>
                    <a:pt x="418154" y="338569"/>
                  </a:lnTo>
                  <a:lnTo>
                    <a:pt x="439233" y="301680"/>
                  </a:lnTo>
                  <a:lnTo>
                    <a:pt x="452555" y="260922"/>
                  </a:lnTo>
                  <a:lnTo>
                    <a:pt x="457199" y="217169"/>
                  </a:lnTo>
                  <a:lnTo>
                    <a:pt x="452555" y="173417"/>
                  </a:lnTo>
                  <a:lnTo>
                    <a:pt x="439233" y="132659"/>
                  </a:lnTo>
                  <a:lnTo>
                    <a:pt x="418154" y="95770"/>
                  </a:lnTo>
                  <a:lnTo>
                    <a:pt x="390239" y="63626"/>
                  </a:lnTo>
                  <a:lnTo>
                    <a:pt x="356406" y="37102"/>
                  </a:lnTo>
                  <a:lnTo>
                    <a:pt x="317575" y="17073"/>
                  </a:lnTo>
                  <a:lnTo>
                    <a:pt x="274666" y="4414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35"/>
            <p:cNvSpPr/>
            <p:nvPr/>
          </p:nvSpPr>
          <p:spPr>
            <a:xfrm>
              <a:off x="5246640" y="2714040"/>
              <a:ext cx="377640" cy="358920"/>
            </a:xfrm>
            <a:custGeom>
              <a:avLst/>
              <a:gdLst/>
              <a:ahLst/>
              <a:rect l="l" t="t" r="r" b="b"/>
              <a:pathLst>
                <a:path w="457200" h="434339">
                  <a:moveTo>
                    <a:pt x="0" y="217169"/>
                  </a:moveTo>
                  <a:lnTo>
                    <a:pt x="4644" y="173417"/>
                  </a:lnTo>
                  <a:lnTo>
                    <a:pt x="17966" y="132659"/>
                  </a:lnTo>
                  <a:lnTo>
                    <a:pt x="39045" y="95770"/>
                  </a:lnTo>
                  <a:lnTo>
                    <a:pt x="66960" y="63626"/>
                  </a:lnTo>
                  <a:lnTo>
                    <a:pt x="100793" y="37102"/>
                  </a:lnTo>
                  <a:lnTo>
                    <a:pt x="139624" y="17073"/>
                  </a:lnTo>
                  <a:lnTo>
                    <a:pt x="182533" y="4414"/>
                  </a:lnTo>
                  <a:lnTo>
                    <a:pt x="228599" y="0"/>
                  </a:lnTo>
                  <a:lnTo>
                    <a:pt x="274666" y="4414"/>
                  </a:lnTo>
                  <a:lnTo>
                    <a:pt x="317575" y="17073"/>
                  </a:lnTo>
                  <a:lnTo>
                    <a:pt x="356406" y="37102"/>
                  </a:lnTo>
                  <a:lnTo>
                    <a:pt x="390239" y="63626"/>
                  </a:lnTo>
                  <a:lnTo>
                    <a:pt x="418154" y="95770"/>
                  </a:lnTo>
                  <a:lnTo>
                    <a:pt x="439233" y="132659"/>
                  </a:lnTo>
                  <a:lnTo>
                    <a:pt x="452555" y="173417"/>
                  </a:lnTo>
                  <a:lnTo>
                    <a:pt x="457199" y="217169"/>
                  </a:lnTo>
                  <a:lnTo>
                    <a:pt x="452555" y="260922"/>
                  </a:lnTo>
                  <a:lnTo>
                    <a:pt x="439233" y="301680"/>
                  </a:lnTo>
                  <a:lnTo>
                    <a:pt x="418154" y="338569"/>
                  </a:lnTo>
                  <a:lnTo>
                    <a:pt x="390239" y="370713"/>
                  </a:lnTo>
                  <a:lnTo>
                    <a:pt x="356406" y="397237"/>
                  </a:lnTo>
                  <a:lnTo>
                    <a:pt x="317575" y="417266"/>
                  </a:lnTo>
                  <a:lnTo>
                    <a:pt x="274666" y="429925"/>
                  </a:lnTo>
                  <a:lnTo>
                    <a:pt x="228599" y="434339"/>
                  </a:lnTo>
                  <a:lnTo>
                    <a:pt x="182533" y="429925"/>
                  </a:lnTo>
                  <a:lnTo>
                    <a:pt x="139624" y="417266"/>
                  </a:lnTo>
                  <a:lnTo>
                    <a:pt x="100793" y="397237"/>
                  </a:lnTo>
                  <a:lnTo>
                    <a:pt x="66960" y="370712"/>
                  </a:lnTo>
                  <a:lnTo>
                    <a:pt x="39045" y="338569"/>
                  </a:lnTo>
                  <a:lnTo>
                    <a:pt x="17966" y="301680"/>
                  </a:lnTo>
                  <a:lnTo>
                    <a:pt x="4644" y="260922"/>
                  </a:lnTo>
                  <a:lnTo>
                    <a:pt x="0" y="217169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46" name="CustomShape 36"/>
          <p:cNvSpPr/>
          <p:nvPr/>
        </p:nvSpPr>
        <p:spPr>
          <a:xfrm>
            <a:off x="5372280" y="276516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47" name="Group 37"/>
          <p:cNvGrpSpPr/>
          <p:nvPr/>
        </p:nvGrpSpPr>
        <p:grpSpPr>
          <a:xfrm>
            <a:off x="5246640" y="3333600"/>
            <a:ext cx="377640" cy="360360"/>
            <a:chOff x="5246640" y="3333600"/>
            <a:chExt cx="377640" cy="360360"/>
          </a:xfrm>
        </p:grpSpPr>
        <p:sp>
          <p:nvSpPr>
            <p:cNvPr id="448" name="CustomShape 38"/>
            <p:cNvSpPr/>
            <p:nvPr/>
          </p:nvSpPr>
          <p:spPr>
            <a:xfrm>
              <a:off x="5246640" y="333360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599" y="0"/>
                  </a:moveTo>
                  <a:lnTo>
                    <a:pt x="182533" y="4426"/>
                  </a:lnTo>
                  <a:lnTo>
                    <a:pt x="139624" y="17121"/>
                  </a:lnTo>
                  <a:lnTo>
                    <a:pt x="100793" y="37210"/>
                  </a:lnTo>
                  <a:lnTo>
                    <a:pt x="66960" y="63817"/>
                  </a:lnTo>
                  <a:lnTo>
                    <a:pt x="39045" y="96068"/>
                  </a:lnTo>
                  <a:lnTo>
                    <a:pt x="17966" y="133088"/>
                  </a:lnTo>
                  <a:lnTo>
                    <a:pt x="4644" y="174000"/>
                  </a:lnTo>
                  <a:lnTo>
                    <a:pt x="0" y="217932"/>
                  </a:lnTo>
                  <a:lnTo>
                    <a:pt x="4644" y="261863"/>
                  </a:lnTo>
                  <a:lnTo>
                    <a:pt x="17966" y="302775"/>
                  </a:lnTo>
                  <a:lnTo>
                    <a:pt x="39045" y="339795"/>
                  </a:lnTo>
                  <a:lnTo>
                    <a:pt x="66960" y="372046"/>
                  </a:lnTo>
                  <a:lnTo>
                    <a:pt x="100793" y="398653"/>
                  </a:lnTo>
                  <a:lnTo>
                    <a:pt x="139624" y="418742"/>
                  </a:lnTo>
                  <a:lnTo>
                    <a:pt x="182533" y="431437"/>
                  </a:lnTo>
                  <a:lnTo>
                    <a:pt x="228599" y="435864"/>
                  </a:lnTo>
                  <a:lnTo>
                    <a:pt x="274666" y="431437"/>
                  </a:lnTo>
                  <a:lnTo>
                    <a:pt x="317575" y="418742"/>
                  </a:lnTo>
                  <a:lnTo>
                    <a:pt x="356406" y="398653"/>
                  </a:lnTo>
                  <a:lnTo>
                    <a:pt x="390239" y="372046"/>
                  </a:lnTo>
                  <a:lnTo>
                    <a:pt x="418154" y="339795"/>
                  </a:lnTo>
                  <a:lnTo>
                    <a:pt x="439233" y="302775"/>
                  </a:lnTo>
                  <a:lnTo>
                    <a:pt x="452555" y="261863"/>
                  </a:lnTo>
                  <a:lnTo>
                    <a:pt x="457199" y="217932"/>
                  </a:lnTo>
                  <a:lnTo>
                    <a:pt x="452555" y="174000"/>
                  </a:lnTo>
                  <a:lnTo>
                    <a:pt x="439233" y="133088"/>
                  </a:lnTo>
                  <a:lnTo>
                    <a:pt x="418154" y="96068"/>
                  </a:lnTo>
                  <a:lnTo>
                    <a:pt x="390239" y="63817"/>
                  </a:lnTo>
                  <a:lnTo>
                    <a:pt x="356406" y="37210"/>
                  </a:lnTo>
                  <a:lnTo>
                    <a:pt x="317575" y="17121"/>
                  </a:lnTo>
                  <a:lnTo>
                    <a:pt x="274666" y="4426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39"/>
            <p:cNvSpPr/>
            <p:nvPr/>
          </p:nvSpPr>
          <p:spPr>
            <a:xfrm>
              <a:off x="5246640" y="333360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2"/>
                  </a:moveTo>
                  <a:lnTo>
                    <a:pt x="4644" y="174000"/>
                  </a:lnTo>
                  <a:lnTo>
                    <a:pt x="17966" y="133088"/>
                  </a:lnTo>
                  <a:lnTo>
                    <a:pt x="39045" y="96068"/>
                  </a:lnTo>
                  <a:lnTo>
                    <a:pt x="66960" y="63817"/>
                  </a:lnTo>
                  <a:lnTo>
                    <a:pt x="100793" y="37210"/>
                  </a:lnTo>
                  <a:lnTo>
                    <a:pt x="139624" y="17121"/>
                  </a:lnTo>
                  <a:lnTo>
                    <a:pt x="182533" y="4426"/>
                  </a:lnTo>
                  <a:lnTo>
                    <a:pt x="228599" y="0"/>
                  </a:lnTo>
                  <a:lnTo>
                    <a:pt x="274666" y="4426"/>
                  </a:lnTo>
                  <a:lnTo>
                    <a:pt x="317575" y="17121"/>
                  </a:lnTo>
                  <a:lnTo>
                    <a:pt x="356406" y="37210"/>
                  </a:lnTo>
                  <a:lnTo>
                    <a:pt x="390239" y="63817"/>
                  </a:lnTo>
                  <a:lnTo>
                    <a:pt x="418154" y="96068"/>
                  </a:lnTo>
                  <a:lnTo>
                    <a:pt x="439233" y="133088"/>
                  </a:lnTo>
                  <a:lnTo>
                    <a:pt x="452555" y="174000"/>
                  </a:lnTo>
                  <a:lnTo>
                    <a:pt x="457199" y="217932"/>
                  </a:lnTo>
                  <a:lnTo>
                    <a:pt x="452555" y="261863"/>
                  </a:lnTo>
                  <a:lnTo>
                    <a:pt x="439233" y="302775"/>
                  </a:lnTo>
                  <a:lnTo>
                    <a:pt x="418154" y="339795"/>
                  </a:lnTo>
                  <a:lnTo>
                    <a:pt x="390239" y="372046"/>
                  </a:lnTo>
                  <a:lnTo>
                    <a:pt x="356406" y="398653"/>
                  </a:lnTo>
                  <a:lnTo>
                    <a:pt x="317575" y="418742"/>
                  </a:lnTo>
                  <a:lnTo>
                    <a:pt x="274666" y="431437"/>
                  </a:lnTo>
                  <a:lnTo>
                    <a:pt x="228599" y="435864"/>
                  </a:lnTo>
                  <a:lnTo>
                    <a:pt x="182533" y="431437"/>
                  </a:lnTo>
                  <a:lnTo>
                    <a:pt x="139624" y="418742"/>
                  </a:lnTo>
                  <a:lnTo>
                    <a:pt x="100793" y="398653"/>
                  </a:lnTo>
                  <a:lnTo>
                    <a:pt x="66960" y="372046"/>
                  </a:lnTo>
                  <a:lnTo>
                    <a:pt x="39045" y="339795"/>
                  </a:lnTo>
                  <a:lnTo>
                    <a:pt x="17966" y="302775"/>
                  </a:lnTo>
                  <a:lnTo>
                    <a:pt x="4644" y="261863"/>
                  </a:lnTo>
                  <a:lnTo>
                    <a:pt x="0" y="217932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0" name="CustomShape 40"/>
          <p:cNvSpPr/>
          <p:nvPr/>
        </p:nvSpPr>
        <p:spPr>
          <a:xfrm>
            <a:off x="5372280" y="338580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51" name="Group 41"/>
          <p:cNvGrpSpPr/>
          <p:nvPr/>
        </p:nvGrpSpPr>
        <p:grpSpPr>
          <a:xfrm>
            <a:off x="5246640" y="4097520"/>
            <a:ext cx="377640" cy="358920"/>
            <a:chOff x="5246640" y="4097520"/>
            <a:chExt cx="377640" cy="358920"/>
          </a:xfrm>
        </p:grpSpPr>
        <p:sp>
          <p:nvSpPr>
            <p:cNvPr id="452" name="CustomShape 42"/>
            <p:cNvSpPr/>
            <p:nvPr/>
          </p:nvSpPr>
          <p:spPr>
            <a:xfrm>
              <a:off x="5246640" y="4097520"/>
              <a:ext cx="377640" cy="358920"/>
            </a:xfrm>
            <a:custGeom>
              <a:avLst/>
              <a:gdLst/>
              <a:ahLst/>
              <a:rect l="l" t="t" r="r" b="b"/>
              <a:pathLst>
                <a:path w="457200" h="434339">
                  <a:moveTo>
                    <a:pt x="228599" y="0"/>
                  </a:moveTo>
                  <a:lnTo>
                    <a:pt x="182533" y="4414"/>
                  </a:lnTo>
                  <a:lnTo>
                    <a:pt x="139624" y="17073"/>
                  </a:lnTo>
                  <a:lnTo>
                    <a:pt x="100793" y="37102"/>
                  </a:lnTo>
                  <a:lnTo>
                    <a:pt x="66960" y="63626"/>
                  </a:lnTo>
                  <a:lnTo>
                    <a:pt x="39045" y="95770"/>
                  </a:lnTo>
                  <a:lnTo>
                    <a:pt x="17966" y="132659"/>
                  </a:lnTo>
                  <a:lnTo>
                    <a:pt x="4644" y="173417"/>
                  </a:lnTo>
                  <a:lnTo>
                    <a:pt x="0" y="217169"/>
                  </a:lnTo>
                  <a:lnTo>
                    <a:pt x="4644" y="260922"/>
                  </a:lnTo>
                  <a:lnTo>
                    <a:pt x="17966" y="301680"/>
                  </a:lnTo>
                  <a:lnTo>
                    <a:pt x="39045" y="338569"/>
                  </a:lnTo>
                  <a:lnTo>
                    <a:pt x="66960" y="370712"/>
                  </a:lnTo>
                  <a:lnTo>
                    <a:pt x="100793" y="397237"/>
                  </a:lnTo>
                  <a:lnTo>
                    <a:pt x="139624" y="417266"/>
                  </a:lnTo>
                  <a:lnTo>
                    <a:pt x="182533" y="429925"/>
                  </a:lnTo>
                  <a:lnTo>
                    <a:pt x="228599" y="434339"/>
                  </a:lnTo>
                  <a:lnTo>
                    <a:pt x="274666" y="429925"/>
                  </a:lnTo>
                  <a:lnTo>
                    <a:pt x="317575" y="417266"/>
                  </a:lnTo>
                  <a:lnTo>
                    <a:pt x="356406" y="397237"/>
                  </a:lnTo>
                  <a:lnTo>
                    <a:pt x="390239" y="370712"/>
                  </a:lnTo>
                  <a:lnTo>
                    <a:pt x="418154" y="338569"/>
                  </a:lnTo>
                  <a:lnTo>
                    <a:pt x="439233" y="301680"/>
                  </a:lnTo>
                  <a:lnTo>
                    <a:pt x="452555" y="260922"/>
                  </a:lnTo>
                  <a:lnTo>
                    <a:pt x="457199" y="217169"/>
                  </a:lnTo>
                  <a:lnTo>
                    <a:pt x="452555" y="173417"/>
                  </a:lnTo>
                  <a:lnTo>
                    <a:pt x="439233" y="132659"/>
                  </a:lnTo>
                  <a:lnTo>
                    <a:pt x="418154" y="95770"/>
                  </a:lnTo>
                  <a:lnTo>
                    <a:pt x="390239" y="63626"/>
                  </a:lnTo>
                  <a:lnTo>
                    <a:pt x="356406" y="37102"/>
                  </a:lnTo>
                  <a:lnTo>
                    <a:pt x="317575" y="17073"/>
                  </a:lnTo>
                  <a:lnTo>
                    <a:pt x="274666" y="4414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43"/>
            <p:cNvSpPr/>
            <p:nvPr/>
          </p:nvSpPr>
          <p:spPr>
            <a:xfrm>
              <a:off x="5246640" y="4097520"/>
              <a:ext cx="377640" cy="358920"/>
            </a:xfrm>
            <a:custGeom>
              <a:avLst/>
              <a:gdLst/>
              <a:ahLst/>
              <a:rect l="l" t="t" r="r" b="b"/>
              <a:pathLst>
                <a:path w="457200" h="434339">
                  <a:moveTo>
                    <a:pt x="0" y="217169"/>
                  </a:moveTo>
                  <a:lnTo>
                    <a:pt x="4644" y="173417"/>
                  </a:lnTo>
                  <a:lnTo>
                    <a:pt x="17966" y="132659"/>
                  </a:lnTo>
                  <a:lnTo>
                    <a:pt x="39045" y="95770"/>
                  </a:lnTo>
                  <a:lnTo>
                    <a:pt x="66960" y="63626"/>
                  </a:lnTo>
                  <a:lnTo>
                    <a:pt x="100793" y="37102"/>
                  </a:lnTo>
                  <a:lnTo>
                    <a:pt x="139624" y="17073"/>
                  </a:lnTo>
                  <a:lnTo>
                    <a:pt x="182533" y="4414"/>
                  </a:lnTo>
                  <a:lnTo>
                    <a:pt x="228599" y="0"/>
                  </a:lnTo>
                  <a:lnTo>
                    <a:pt x="274666" y="4414"/>
                  </a:lnTo>
                  <a:lnTo>
                    <a:pt x="317575" y="17073"/>
                  </a:lnTo>
                  <a:lnTo>
                    <a:pt x="356406" y="37102"/>
                  </a:lnTo>
                  <a:lnTo>
                    <a:pt x="390239" y="63626"/>
                  </a:lnTo>
                  <a:lnTo>
                    <a:pt x="418154" y="95770"/>
                  </a:lnTo>
                  <a:lnTo>
                    <a:pt x="439233" y="132659"/>
                  </a:lnTo>
                  <a:lnTo>
                    <a:pt x="452555" y="173417"/>
                  </a:lnTo>
                  <a:lnTo>
                    <a:pt x="457199" y="217169"/>
                  </a:lnTo>
                  <a:lnTo>
                    <a:pt x="452555" y="260922"/>
                  </a:lnTo>
                  <a:lnTo>
                    <a:pt x="439233" y="301680"/>
                  </a:lnTo>
                  <a:lnTo>
                    <a:pt x="418154" y="338569"/>
                  </a:lnTo>
                  <a:lnTo>
                    <a:pt x="390239" y="370712"/>
                  </a:lnTo>
                  <a:lnTo>
                    <a:pt x="356406" y="397237"/>
                  </a:lnTo>
                  <a:lnTo>
                    <a:pt x="317575" y="417266"/>
                  </a:lnTo>
                  <a:lnTo>
                    <a:pt x="274666" y="429925"/>
                  </a:lnTo>
                  <a:lnTo>
                    <a:pt x="228599" y="434339"/>
                  </a:lnTo>
                  <a:lnTo>
                    <a:pt x="182533" y="429925"/>
                  </a:lnTo>
                  <a:lnTo>
                    <a:pt x="139624" y="417266"/>
                  </a:lnTo>
                  <a:lnTo>
                    <a:pt x="100793" y="397237"/>
                  </a:lnTo>
                  <a:lnTo>
                    <a:pt x="66960" y="370712"/>
                  </a:lnTo>
                  <a:lnTo>
                    <a:pt x="39045" y="338569"/>
                  </a:lnTo>
                  <a:lnTo>
                    <a:pt x="17966" y="301680"/>
                  </a:lnTo>
                  <a:lnTo>
                    <a:pt x="4644" y="260922"/>
                  </a:lnTo>
                  <a:lnTo>
                    <a:pt x="0" y="217169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4" name="CustomShape 44"/>
          <p:cNvSpPr/>
          <p:nvPr/>
        </p:nvSpPr>
        <p:spPr>
          <a:xfrm>
            <a:off x="5372280" y="4148640"/>
            <a:ext cx="12960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55" name="Group 45"/>
          <p:cNvGrpSpPr/>
          <p:nvPr/>
        </p:nvGrpSpPr>
        <p:grpSpPr>
          <a:xfrm>
            <a:off x="5291640" y="4663440"/>
            <a:ext cx="377640" cy="360360"/>
            <a:chOff x="5291640" y="4663440"/>
            <a:chExt cx="377640" cy="360360"/>
          </a:xfrm>
        </p:grpSpPr>
        <p:sp>
          <p:nvSpPr>
            <p:cNvPr id="456" name="CustomShape 46"/>
            <p:cNvSpPr/>
            <p:nvPr/>
          </p:nvSpPr>
          <p:spPr>
            <a:xfrm>
              <a:off x="5291640" y="46634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228599" y="0"/>
                  </a:moveTo>
                  <a:lnTo>
                    <a:pt x="182533" y="4427"/>
                  </a:lnTo>
                  <a:lnTo>
                    <a:pt x="139624" y="17126"/>
                  </a:lnTo>
                  <a:lnTo>
                    <a:pt x="100793" y="37220"/>
                  </a:lnTo>
                  <a:lnTo>
                    <a:pt x="66960" y="63831"/>
                  </a:lnTo>
                  <a:lnTo>
                    <a:pt x="39045" y="96085"/>
                  </a:lnTo>
                  <a:lnTo>
                    <a:pt x="17966" y="133104"/>
                  </a:lnTo>
                  <a:lnTo>
                    <a:pt x="4644" y="174011"/>
                  </a:lnTo>
                  <a:lnTo>
                    <a:pt x="0" y="217931"/>
                  </a:lnTo>
                  <a:lnTo>
                    <a:pt x="4644" y="261852"/>
                  </a:lnTo>
                  <a:lnTo>
                    <a:pt x="17966" y="302759"/>
                  </a:lnTo>
                  <a:lnTo>
                    <a:pt x="39045" y="339778"/>
                  </a:lnTo>
                  <a:lnTo>
                    <a:pt x="66960" y="372032"/>
                  </a:lnTo>
                  <a:lnTo>
                    <a:pt x="100793" y="398643"/>
                  </a:lnTo>
                  <a:lnTo>
                    <a:pt x="139624" y="418737"/>
                  </a:lnTo>
                  <a:lnTo>
                    <a:pt x="182533" y="431436"/>
                  </a:lnTo>
                  <a:lnTo>
                    <a:pt x="228599" y="435863"/>
                  </a:lnTo>
                  <a:lnTo>
                    <a:pt x="274666" y="431436"/>
                  </a:lnTo>
                  <a:lnTo>
                    <a:pt x="317575" y="418737"/>
                  </a:lnTo>
                  <a:lnTo>
                    <a:pt x="356406" y="398643"/>
                  </a:lnTo>
                  <a:lnTo>
                    <a:pt x="390239" y="372032"/>
                  </a:lnTo>
                  <a:lnTo>
                    <a:pt x="418154" y="339778"/>
                  </a:lnTo>
                  <a:lnTo>
                    <a:pt x="439233" y="302759"/>
                  </a:lnTo>
                  <a:lnTo>
                    <a:pt x="452555" y="261852"/>
                  </a:lnTo>
                  <a:lnTo>
                    <a:pt x="457199" y="217931"/>
                  </a:lnTo>
                  <a:lnTo>
                    <a:pt x="452555" y="174011"/>
                  </a:lnTo>
                  <a:lnTo>
                    <a:pt x="439233" y="133104"/>
                  </a:lnTo>
                  <a:lnTo>
                    <a:pt x="418154" y="96085"/>
                  </a:lnTo>
                  <a:lnTo>
                    <a:pt x="390239" y="63831"/>
                  </a:lnTo>
                  <a:lnTo>
                    <a:pt x="356406" y="37220"/>
                  </a:lnTo>
                  <a:lnTo>
                    <a:pt x="317575" y="17126"/>
                  </a:lnTo>
                  <a:lnTo>
                    <a:pt x="274666" y="4427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47"/>
            <p:cNvSpPr/>
            <p:nvPr/>
          </p:nvSpPr>
          <p:spPr>
            <a:xfrm>
              <a:off x="5291640" y="4663440"/>
              <a:ext cx="377640" cy="360360"/>
            </a:xfrm>
            <a:custGeom>
              <a:avLst/>
              <a:gdLst/>
              <a:ahLst/>
              <a:rect l="l" t="t" r="r" b="b"/>
              <a:pathLst>
                <a:path w="457200" h="436245">
                  <a:moveTo>
                    <a:pt x="0" y="217931"/>
                  </a:moveTo>
                  <a:lnTo>
                    <a:pt x="4644" y="174011"/>
                  </a:lnTo>
                  <a:lnTo>
                    <a:pt x="17966" y="133104"/>
                  </a:lnTo>
                  <a:lnTo>
                    <a:pt x="39045" y="96085"/>
                  </a:lnTo>
                  <a:lnTo>
                    <a:pt x="66960" y="63831"/>
                  </a:lnTo>
                  <a:lnTo>
                    <a:pt x="100793" y="37220"/>
                  </a:lnTo>
                  <a:lnTo>
                    <a:pt x="139624" y="17126"/>
                  </a:lnTo>
                  <a:lnTo>
                    <a:pt x="182533" y="4427"/>
                  </a:lnTo>
                  <a:lnTo>
                    <a:pt x="228599" y="0"/>
                  </a:lnTo>
                  <a:lnTo>
                    <a:pt x="274666" y="4427"/>
                  </a:lnTo>
                  <a:lnTo>
                    <a:pt x="317575" y="17126"/>
                  </a:lnTo>
                  <a:lnTo>
                    <a:pt x="356406" y="37220"/>
                  </a:lnTo>
                  <a:lnTo>
                    <a:pt x="390239" y="63831"/>
                  </a:lnTo>
                  <a:lnTo>
                    <a:pt x="418154" y="96085"/>
                  </a:lnTo>
                  <a:lnTo>
                    <a:pt x="439233" y="133104"/>
                  </a:lnTo>
                  <a:lnTo>
                    <a:pt x="452555" y="174011"/>
                  </a:lnTo>
                  <a:lnTo>
                    <a:pt x="457199" y="217931"/>
                  </a:lnTo>
                  <a:lnTo>
                    <a:pt x="452555" y="261852"/>
                  </a:lnTo>
                  <a:lnTo>
                    <a:pt x="439233" y="302759"/>
                  </a:lnTo>
                  <a:lnTo>
                    <a:pt x="418154" y="339778"/>
                  </a:lnTo>
                  <a:lnTo>
                    <a:pt x="390239" y="372032"/>
                  </a:lnTo>
                  <a:lnTo>
                    <a:pt x="356406" y="398643"/>
                  </a:lnTo>
                  <a:lnTo>
                    <a:pt x="317575" y="418737"/>
                  </a:lnTo>
                  <a:lnTo>
                    <a:pt x="274666" y="431436"/>
                  </a:lnTo>
                  <a:lnTo>
                    <a:pt x="228599" y="435863"/>
                  </a:lnTo>
                  <a:lnTo>
                    <a:pt x="182533" y="431436"/>
                  </a:lnTo>
                  <a:lnTo>
                    <a:pt x="139624" y="418737"/>
                  </a:lnTo>
                  <a:lnTo>
                    <a:pt x="100793" y="398643"/>
                  </a:lnTo>
                  <a:lnTo>
                    <a:pt x="66960" y="372032"/>
                  </a:lnTo>
                  <a:lnTo>
                    <a:pt x="39045" y="339778"/>
                  </a:lnTo>
                  <a:lnTo>
                    <a:pt x="17966" y="302759"/>
                  </a:lnTo>
                  <a:lnTo>
                    <a:pt x="4644" y="261852"/>
                  </a:lnTo>
                  <a:lnTo>
                    <a:pt x="0" y="217931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58" name="CustomShape 48"/>
          <p:cNvSpPr/>
          <p:nvPr/>
        </p:nvSpPr>
        <p:spPr>
          <a:xfrm>
            <a:off x="5372280" y="1312920"/>
            <a:ext cx="4777560" cy="43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8960" bIns="0"/>
          <a:p>
            <a:pPr algn="ctr">
              <a:lnSpc>
                <a:spcPct val="100000"/>
              </a:lnSpc>
              <a:spcBef>
                <a:spcPts val="1094"/>
              </a:spcBef>
            </a:pPr>
            <a:r>
              <a:rPr b="1" lang="en-US" sz="2000" spc="-4" strike="noStrike">
                <a:solidFill>
                  <a:srgbClr val="5fc55c"/>
                </a:solidFill>
                <a:latin typeface="Segoe UI"/>
              </a:rPr>
              <a:t>Item</a:t>
            </a:r>
            <a:endParaRPr b="0" lang="en-US" sz="20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714"/>
              </a:spcBef>
            </a:pPr>
            <a:r>
              <a:rPr b="1" lang="en-US" sz="1500" spc="-4" strike="noStrike">
                <a:solidFill>
                  <a:srgbClr val="00af50"/>
                </a:solidFill>
                <a:latin typeface="Consolas"/>
              </a:rPr>
              <a:t>align-self:</a:t>
            </a:r>
            <a:r>
              <a:rPr b="1" lang="en-US" sz="1500" spc="-12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auto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stretch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|flex-start</a:t>
            </a: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26"/>
              </a:spcBef>
            </a:pP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flex-end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center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baseline</a:t>
            </a: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34"/>
              </a:spcBef>
            </a:pP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</a:pP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order:</a:t>
            </a:r>
            <a:r>
              <a:rPr b="1" lang="en-US" sz="1500" spc="-24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0</a:t>
            </a:r>
            <a:r>
              <a:rPr b="1" lang="en-US" sz="1500" spc="-12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2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45"/>
              </a:spcBef>
            </a:pP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</a:pP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flex-grow:</a:t>
            </a:r>
            <a:r>
              <a:rPr b="1" lang="en-US" sz="1500" spc="-43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0</a:t>
            </a:r>
            <a:r>
              <a:rPr b="1" lang="en-US" sz="1500" spc="-12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2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6"/>
              </a:spcBef>
            </a:pP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</a:pPr>
            <a:r>
              <a:rPr b="1" lang="en-US" sz="1500" spc="-4" strike="noStrike">
                <a:solidFill>
                  <a:srgbClr val="00af50"/>
                </a:solidFill>
                <a:latin typeface="Consolas"/>
              </a:rPr>
              <a:t>flex-shrink:</a:t>
            </a:r>
            <a:r>
              <a:rPr b="1" lang="en-US" sz="1500" spc="-24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00af50"/>
                </a:solidFill>
                <a:latin typeface="Consolas"/>
              </a:rPr>
              <a:t>0</a:t>
            </a:r>
            <a:r>
              <a:rPr b="1" lang="en-US" sz="1500" spc="-29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500" spc="-1" strike="noStrike">
              <a:latin typeface="Arial"/>
            </a:endParaRPr>
          </a:p>
          <a:p>
            <a:pPr marL="496080">
              <a:lnSpc>
                <a:spcPct val="100000"/>
              </a:lnSpc>
              <a:spcBef>
                <a:spcPts val="11"/>
              </a:spcBef>
            </a:pPr>
            <a:endParaRPr b="0" lang="en-US" sz="15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5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Segoe UI"/>
              </a:rPr>
              <a:t>	</a:t>
            </a:r>
            <a:r>
              <a:rPr b="1" lang="en-US" sz="1500" spc="-4" strike="noStrike">
                <a:solidFill>
                  <a:srgbClr val="00af50"/>
                </a:solidFill>
                <a:latin typeface="Consolas"/>
              </a:rPr>
              <a:t>flex-basic:</a:t>
            </a:r>
            <a:r>
              <a:rPr b="1" lang="en-US" sz="1500" spc="-29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1" lang="en-US" sz="1500" spc="-4" strike="noStrike">
                <a:solidFill>
                  <a:srgbClr val="00af50"/>
                </a:solidFill>
                <a:latin typeface="Consolas"/>
              </a:rPr>
              <a:t>auto</a:t>
            </a:r>
            <a:r>
              <a:rPr b="1" lang="en-US" sz="1500" spc="-18" strike="noStrike">
                <a:solidFill>
                  <a:srgbClr val="00af50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5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&lt;len&gt;</a:t>
            </a:r>
            <a:endParaRPr b="0" lang="en-US" sz="1500" spc="-1" strike="noStrike">
              <a:latin typeface="Arial"/>
            </a:endParaRPr>
          </a:p>
          <a:p>
            <a:pPr marL="485280">
              <a:lnSpc>
                <a:spcPct val="100000"/>
              </a:lnSpc>
              <a:spcBef>
                <a:spcPts val="1511"/>
              </a:spcBef>
            </a:pP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flex:</a:t>
            </a:r>
            <a:r>
              <a:rPr b="1" lang="en-US" sz="1500" spc="-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cd4d4d"/>
                </a:solidFill>
                <a:latin typeface="Consolas"/>
              </a:rPr>
              <a:t>0</a:t>
            </a:r>
            <a:r>
              <a:rPr b="1" lang="en-US" sz="1500" spc="-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1" strike="noStrike">
                <a:solidFill>
                  <a:srgbClr val="cd4d4d"/>
                </a:solidFill>
                <a:latin typeface="Consolas"/>
              </a:rPr>
              <a:t>1</a:t>
            </a:r>
            <a:r>
              <a:rPr b="1" lang="en-US" sz="1500" spc="-18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500" spc="-4" strike="noStrike">
                <a:solidFill>
                  <a:srgbClr val="cd4d4d"/>
                </a:solidFill>
                <a:latin typeface="Consolas"/>
              </a:rPr>
              <a:t>auto</a:t>
            </a:r>
            <a:r>
              <a:rPr b="1" lang="en-US" sz="1500" spc="-12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| &lt;int&gt;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1" strike="noStrike">
                <a:solidFill>
                  <a:srgbClr val="585858"/>
                </a:solidFill>
                <a:latin typeface="Consolas"/>
              </a:rPr>
              <a:t>&lt;int&gt;</a:t>
            </a:r>
            <a:r>
              <a:rPr b="0" lang="en-US" sz="15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500" spc="-4" strike="noStrike">
                <a:solidFill>
                  <a:srgbClr val="585858"/>
                </a:solidFill>
                <a:latin typeface="Consolas"/>
              </a:rPr>
              <a:t>&lt;len&gt;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2166120" y="2355480"/>
            <a:ext cx="5746680" cy="19944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6500" spc="-24" strike="noStrike">
                <a:solidFill>
                  <a:srgbClr val="f78f4d"/>
                </a:solidFill>
                <a:latin typeface="Segoe UI"/>
              </a:rPr>
              <a:t>Flexbox</a:t>
            </a:r>
            <a:r>
              <a:rPr b="1" lang="en-US" sz="6500" spc="-77" strike="noStrike">
                <a:solidFill>
                  <a:srgbClr val="f78f4d"/>
                </a:solidFill>
                <a:latin typeface="Segoe UI"/>
              </a:rPr>
              <a:t> </a:t>
            </a:r>
            <a:r>
              <a:rPr b="1" lang="en-US" sz="6500" spc="-1" strike="noStrike">
                <a:solidFill>
                  <a:srgbClr val="f78f4d"/>
                </a:solidFill>
                <a:latin typeface="Segoe UI"/>
              </a:rPr>
              <a:t>container</a:t>
            </a:r>
            <a:endParaRPr b="0" lang="en-US" sz="6500" spc="-1" strike="noStrike">
              <a:latin typeface="Calibri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roup 1"/>
          <p:cNvGrpSpPr/>
          <p:nvPr/>
        </p:nvGrpSpPr>
        <p:grpSpPr>
          <a:xfrm>
            <a:off x="100440" y="182880"/>
            <a:ext cx="8619120" cy="5145840"/>
            <a:chOff x="100440" y="182880"/>
            <a:chExt cx="8619120" cy="5145840"/>
          </a:xfrm>
        </p:grpSpPr>
        <p:pic>
          <p:nvPicPr>
            <p:cNvPr id="336" name="object 3" descr=""/>
            <p:cNvPicPr/>
            <p:nvPr/>
          </p:nvPicPr>
          <p:blipFill>
            <a:blip r:embed="rId1"/>
            <a:stretch/>
          </p:blipFill>
          <p:spPr>
            <a:xfrm>
              <a:off x="100440" y="18288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7" name="CustomShape 2"/>
            <p:cNvSpPr/>
            <p:nvPr/>
          </p:nvSpPr>
          <p:spPr>
            <a:xfrm>
              <a:off x="531360" y="120744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3"/>
            <p:cNvSpPr/>
            <p:nvPr/>
          </p:nvSpPr>
          <p:spPr>
            <a:xfrm>
              <a:off x="531360" y="490680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9" name="TextShape 4"/>
          <p:cNvSpPr txBox="1"/>
          <p:nvPr/>
        </p:nvSpPr>
        <p:spPr>
          <a:xfrm>
            <a:off x="4259880" y="633960"/>
            <a:ext cx="406116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324" strike="noStrike">
                <a:solidFill>
                  <a:srgbClr val="000000"/>
                </a:solidFill>
                <a:latin typeface="Arial Narrow"/>
              </a:rPr>
              <a:t>A</a:t>
            </a:r>
            <a:r>
              <a:rPr b="1" lang="en-US" sz="3600" spc="304" strike="noStrike">
                <a:solidFill>
                  <a:srgbClr val="000000"/>
                </a:solidFill>
                <a:latin typeface="Arial Narrow"/>
              </a:rPr>
              <a:t>g</a:t>
            </a:r>
            <a:r>
              <a:rPr b="1" lang="en-US" sz="3600" spc="403" strike="noStrike">
                <a:solidFill>
                  <a:srgbClr val="000000"/>
                </a:solidFill>
                <a:latin typeface="Arial Narrow"/>
              </a:rPr>
              <a:t>e</a:t>
            </a:r>
            <a:r>
              <a:rPr b="1" lang="en-US" sz="3600" spc="304" strike="noStrike">
                <a:solidFill>
                  <a:srgbClr val="000000"/>
                </a:solidFill>
                <a:latin typeface="Arial Narrow"/>
              </a:rPr>
              <a:t>n</a:t>
            </a:r>
            <a:r>
              <a:rPr b="1" lang="en-US" sz="3600" spc="338" strike="noStrike">
                <a:solidFill>
                  <a:srgbClr val="000000"/>
                </a:solidFill>
                <a:latin typeface="Arial Narrow"/>
              </a:rPr>
              <a:t>d</a:t>
            </a:r>
            <a:r>
              <a:rPr b="1" lang="en-US" sz="3600" spc="279" strike="noStrike">
                <a:solidFill>
                  <a:srgbClr val="000000"/>
                </a:solidFill>
                <a:latin typeface="Arial Narrow"/>
              </a:rPr>
              <a:t>a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40" name="TextShape 5"/>
          <p:cNvSpPr txBox="1"/>
          <p:nvPr/>
        </p:nvSpPr>
        <p:spPr>
          <a:xfrm>
            <a:off x="1234800" y="5102280"/>
            <a:ext cx="56628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341" name="TextShape 6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95C60F8B-0D40-43C1-A96B-F33FB6D13C99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1234800" y="1413360"/>
            <a:ext cx="6073920" cy="248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9800" bIns="0"/>
          <a:p>
            <a:pPr marL="355680" indent="-342720">
              <a:lnSpc>
                <a:spcPct val="100000"/>
              </a:lnSpc>
              <a:spcBef>
                <a:spcPts val="865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600" spc="-69" strike="noStrike">
                <a:latin typeface="Microsoft Sans Serif"/>
              </a:rPr>
              <a:t>W</a:t>
            </a:r>
            <a:r>
              <a:rPr b="0" lang="en-US" sz="2600" spc="38" strike="noStrike">
                <a:latin typeface="Microsoft Sans Serif"/>
              </a:rPr>
              <a:t>h</a:t>
            </a:r>
            <a:r>
              <a:rPr b="0" lang="en-US" sz="2600" spc="-148" strike="noStrike">
                <a:latin typeface="Microsoft Sans Serif"/>
              </a:rPr>
              <a:t>a</a:t>
            </a:r>
            <a:r>
              <a:rPr b="0" lang="en-US" sz="2600" spc="347" strike="noStrike">
                <a:latin typeface="Microsoft Sans Serif"/>
              </a:rPr>
              <a:t>t</a:t>
            </a:r>
            <a:r>
              <a:rPr b="0" lang="en-US" sz="2600" spc="-83" strike="noStrike">
                <a:latin typeface="Times New Roman"/>
              </a:rPr>
              <a:t> </a:t>
            </a:r>
            <a:r>
              <a:rPr b="0" lang="en-US" sz="2600" spc="18" strike="noStrike">
                <a:latin typeface="Microsoft Sans Serif"/>
              </a:rPr>
              <a:t>i</a:t>
            </a:r>
            <a:r>
              <a:rPr b="0" lang="en-US" sz="2600" spc="-228" strike="noStrike">
                <a:latin typeface="Microsoft Sans Serif"/>
              </a:rPr>
              <a:t>s</a:t>
            </a:r>
            <a:r>
              <a:rPr b="0" lang="en-US" sz="2600" spc="-72" strike="noStrike">
                <a:latin typeface="Times New Roman"/>
              </a:rPr>
              <a:t> </a:t>
            </a:r>
            <a:r>
              <a:rPr b="0" lang="en-US" sz="2600" spc="-358" strike="noStrike">
                <a:latin typeface="Microsoft Sans Serif"/>
              </a:rPr>
              <a:t>C</a:t>
            </a:r>
            <a:r>
              <a:rPr b="0" lang="en-US" sz="2600" spc="-483" strike="noStrike">
                <a:latin typeface="Microsoft Sans Serif"/>
              </a:rPr>
              <a:t>S</a:t>
            </a:r>
            <a:r>
              <a:rPr b="0" lang="en-US" sz="2600" spc="-477" strike="noStrike">
                <a:latin typeface="Microsoft Sans Serif"/>
              </a:rPr>
              <a:t>S</a:t>
            </a:r>
            <a:r>
              <a:rPr b="0" lang="en-US" sz="2600" spc="-94" strike="noStrike">
                <a:latin typeface="Times New Roman"/>
              </a:rPr>
              <a:t> </a:t>
            </a:r>
            <a:r>
              <a:rPr b="0" lang="en-US" sz="2600" spc="103" strike="noStrike">
                <a:latin typeface="Microsoft Sans Serif"/>
              </a:rPr>
              <a:t>M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83" strike="noStrike">
                <a:latin typeface="Microsoft Sans Serif"/>
              </a:rPr>
              <a:t>d</a:t>
            </a:r>
            <a:r>
              <a:rPr b="0" lang="en-US" sz="2600" spc="18" strike="noStrike">
                <a:latin typeface="Microsoft Sans Serif"/>
              </a:rPr>
              <a:t>i</a:t>
            </a:r>
            <a:r>
              <a:rPr b="0" lang="en-US" sz="2600" spc="-148" strike="noStrike">
                <a:latin typeface="Microsoft Sans Serif"/>
              </a:rPr>
              <a:t>a</a:t>
            </a:r>
            <a:r>
              <a:rPr b="0" lang="en-US" sz="2600" spc="-94" strike="noStrike">
                <a:latin typeface="Times New Roman"/>
              </a:rPr>
              <a:t> </a:t>
            </a:r>
            <a:r>
              <a:rPr b="0" lang="en-US" sz="2600" spc="-9" strike="noStrike">
                <a:latin typeface="Microsoft Sans Serif"/>
              </a:rPr>
              <a:t>Q</a:t>
            </a:r>
            <a:r>
              <a:rPr b="0" lang="en-US" sz="2600" spc="38" strike="noStrike">
                <a:latin typeface="Microsoft Sans Serif"/>
              </a:rPr>
              <a:t>u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128" strike="noStrike">
                <a:latin typeface="Microsoft Sans Serif"/>
              </a:rPr>
              <a:t>r</a:t>
            </a:r>
            <a:r>
              <a:rPr b="0" lang="en-US" sz="2600" spc="18" strike="noStrike">
                <a:latin typeface="Microsoft Sans Serif"/>
              </a:rPr>
              <a:t>i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-228" strike="noStrike">
                <a:latin typeface="Microsoft Sans Serif"/>
              </a:rPr>
              <a:t>s</a:t>
            </a:r>
            <a:r>
              <a:rPr b="0" lang="en-US" sz="2600" spc="-72" strike="noStrike">
                <a:latin typeface="Times New Roman"/>
              </a:rPr>
              <a:t> </a:t>
            </a:r>
            <a:r>
              <a:rPr b="0" lang="en-US" sz="2600" spc="-562" strike="noStrike">
                <a:latin typeface="Microsoft Sans Serif"/>
              </a:rPr>
              <a:t>?</a:t>
            </a:r>
            <a:endParaRPr b="0" lang="en-US" sz="26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71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600" spc="-89" strike="noStrike">
                <a:latin typeface="Microsoft Sans Serif"/>
              </a:rPr>
              <a:t>A</a:t>
            </a:r>
            <a:r>
              <a:rPr b="0" lang="en-US" sz="2600" spc="83" strike="noStrike">
                <a:latin typeface="Microsoft Sans Serif"/>
              </a:rPr>
              <a:t>d</a:t>
            </a:r>
            <a:r>
              <a:rPr b="0" lang="en-US" sz="2600" spc="-69" strike="noStrike">
                <a:latin typeface="Microsoft Sans Serif"/>
              </a:rPr>
              <a:t>v</a:t>
            </a:r>
            <a:r>
              <a:rPr b="0" lang="en-US" sz="2600" spc="-148" strike="noStrike">
                <a:latin typeface="Microsoft Sans Serif"/>
              </a:rPr>
              <a:t>a</a:t>
            </a:r>
            <a:r>
              <a:rPr b="0" lang="en-US" sz="2600" spc="38" strike="noStrike">
                <a:latin typeface="Microsoft Sans Serif"/>
              </a:rPr>
              <a:t>n</a:t>
            </a:r>
            <a:r>
              <a:rPr b="0" lang="en-US" sz="2600" spc="344" strike="noStrike">
                <a:latin typeface="Microsoft Sans Serif"/>
              </a:rPr>
              <a:t>t</a:t>
            </a:r>
            <a:r>
              <a:rPr b="0" lang="en-US" sz="2600" spc="-148" strike="noStrike">
                <a:latin typeface="Microsoft Sans Serif"/>
              </a:rPr>
              <a:t>a</a:t>
            </a:r>
            <a:r>
              <a:rPr b="0" lang="en-US" sz="2600" spc="52" strike="noStrike">
                <a:latin typeface="Microsoft Sans Serif"/>
              </a:rPr>
              <a:t>g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-228" strike="noStrike">
                <a:latin typeface="Microsoft Sans Serif"/>
              </a:rPr>
              <a:t>s</a:t>
            </a:r>
            <a:r>
              <a:rPr b="0" lang="en-US" sz="2600" spc="-97" strike="noStrike">
                <a:latin typeface="Times New Roman"/>
              </a:rPr>
              <a:t> </a:t>
            </a:r>
            <a:r>
              <a:rPr b="0" lang="en-US" sz="2600" spc="77" strike="noStrike">
                <a:latin typeface="Microsoft Sans Serif"/>
              </a:rPr>
              <a:t>o</a:t>
            </a:r>
            <a:r>
              <a:rPr b="0" lang="en-US" sz="2600" spc="313" strike="noStrike">
                <a:latin typeface="Microsoft Sans Serif"/>
              </a:rPr>
              <a:t>f</a:t>
            </a:r>
            <a:r>
              <a:rPr b="0" lang="en-US" sz="2600" spc="-72" strike="noStrike">
                <a:latin typeface="Times New Roman"/>
              </a:rPr>
              <a:t> </a:t>
            </a:r>
            <a:r>
              <a:rPr b="0" lang="en-US" sz="2600" spc="-358" strike="noStrike">
                <a:latin typeface="Microsoft Sans Serif"/>
              </a:rPr>
              <a:t>C</a:t>
            </a:r>
            <a:r>
              <a:rPr b="0" lang="en-US" sz="2600" spc="-483" strike="noStrike">
                <a:latin typeface="Microsoft Sans Serif"/>
              </a:rPr>
              <a:t>S</a:t>
            </a:r>
            <a:r>
              <a:rPr b="0" lang="en-US" sz="2600" spc="-477" strike="noStrike">
                <a:latin typeface="Microsoft Sans Serif"/>
              </a:rPr>
              <a:t>S</a:t>
            </a:r>
            <a:r>
              <a:rPr b="0" lang="en-US" sz="2600" spc="-94" strike="noStrike">
                <a:latin typeface="Times New Roman"/>
              </a:rPr>
              <a:t> </a:t>
            </a:r>
            <a:r>
              <a:rPr b="0" lang="en-US" sz="2600" spc="103" strike="noStrike">
                <a:latin typeface="Microsoft Sans Serif"/>
              </a:rPr>
              <a:t>M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83" strike="noStrike">
                <a:latin typeface="Microsoft Sans Serif"/>
              </a:rPr>
              <a:t>d</a:t>
            </a:r>
            <a:r>
              <a:rPr b="0" lang="en-US" sz="2600" spc="18" strike="noStrike">
                <a:latin typeface="Microsoft Sans Serif"/>
              </a:rPr>
              <a:t>i</a:t>
            </a:r>
            <a:r>
              <a:rPr b="0" lang="en-US" sz="2600" spc="-148" strike="noStrike">
                <a:latin typeface="Microsoft Sans Serif"/>
              </a:rPr>
              <a:t>a</a:t>
            </a:r>
            <a:r>
              <a:rPr b="0" lang="en-US" sz="2600" spc="-103" strike="noStrike">
                <a:latin typeface="Times New Roman"/>
              </a:rPr>
              <a:t> </a:t>
            </a:r>
            <a:r>
              <a:rPr b="0" lang="en-US" sz="2600" spc="-9" strike="noStrike">
                <a:latin typeface="Microsoft Sans Serif"/>
              </a:rPr>
              <a:t>Q</a:t>
            </a:r>
            <a:r>
              <a:rPr b="0" lang="en-US" sz="2600" spc="38" strike="noStrike">
                <a:latin typeface="Microsoft Sans Serif"/>
              </a:rPr>
              <a:t>u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128" strike="noStrike">
                <a:latin typeface="Microsoft Sans Serif"/>
              </a:rPr>
              <a:t>r</a:t>
            </a:r>
            <a:r>
              <a:rPr b="0" lang="en-US" sz="2600" spc="18" strike="noStrike">
                <a:latin typeface="Microsoft Sans Serif"/>
              </a:rPr>
              <a:t>i</a:t>
            </a:r>
            <a:r>
              <a:rPr b="0" lang="en-US" sz="2600" spc="-29" strike="noStrike">
                <a:latin typeface="Microsoft Sans Serif"/>
              </a:rPr>
              <a:t>e</a:t>
            </a:r>
            <a:r>
              <a:rPr b="0" lang="en-US" sz="2600" spc="-228" strike="noStrike">
                <a:latin typeface="Microsoft Sans Serif"/>
              </a:rPr>
              <a:t>s</a:t>
            </a:r>
            <a:endParaRPr b="0" lang="en-US" sz="26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65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600" spc="49" strike="noStrike">
                <a:latin typeface="Microsoft Sans Serif"/>
              </a:rPr>
              <a:t>How</a:t>
            </a:r>
            <a:r>
              <a:rPr b="0" lang="en-US" sz="2600" spc="-182" strike="noStrike">
                <a:latin typeface="Microsoft Sans Serif"/>
              </a:rPr>
              <a:t> </a:t>
            </a:r>
            <a:r>
              <a:rPr b="0" lang="en-US" sz="2600" spc="214" strike="noStrike">
                <a:latin typeface="Microsoft Sans Serif"/>
              </a:rPr>
              <a:t>to</a:t>
            </a:r>
            <a:r>
              <a:rPr b="0" lang="en-US" sz="2600" spc="-162" strike="noStrike">
                <a:latin typeface="Microsoft Sans Serif"/>
              </a:rPr>
              <a:t> </a:t>
            </a:r>
            <a:r>
              <a:rPr b="0" lang="en-US" sz="2600" spc="-72" strike="noStrike">
                <a:latin typeface="Microsoft Sans Serif"/>
              </a:rPr>
              <a:t>use</a:t>
            </a:r>
            <a:endParaRPr b="0" lang="en-US" sz="26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71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600" spc="-32" strike="noStrike">
                <a:latin typeface="Microsoft Sans Serif"/>
              </a:rPr>
              <a:t>References</a:t>
            </a:r>
            <a:endParaRPr b="0" lang="en-US" sz="26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771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600" spc="12" strike="noStrike">
                <a:latin typeface="Microsoft Sans Serif"/>
              </a:rPr>
              <a:t>Demo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object 2" descr=""/>
          <p:cNvPicPr/>
          <p:nvPr/>
        </p:nvPicPr>
        <p:blipFill>
          <a:blip r:embed="rId1"/>
          <a:stretch/>
        </p:blipFill>
        <p:spPr>
          <a:xfrm>
            <a:off x="1889640" y="3213000"/>
            <a:ext cx="6299640" cy="2154240"/>
          </a:xfrm>
          <a:prstGeom prst="rect">
            <a:avLst/>
          </a:prstGeom>
          <a:ln>
            <a:noFill/>
          </a:ln>
        </p:spPr>
      </p:pic>
      <p:pic>
        <p:nvPicPr>
          <p:cNvPr id="461" name="object 3" descr=""/>
          <p:cNvPicPr/>
          <p:nvPr/>
        </p:nvPicPr>
        <p:blipFill>
          <a:blip r:embed="rId2"/>
          <a:stretch/>
        </p:blipFill>
        <p:spPr>
          <a:xfrm>
            <a:off x="1889640" y="2201040"/>
            <a:ext cx="6299640" cy="717840"/>
          </a:xfrm>
          <a:prstGeom prst="rect">
            <a:avLst/>
          </a:prstGeom>
          <a:ln>
            <a:noFill/>
          </a:ln>
        </p:spPr>
      </p:pic>
      <p:sp>
        <p:nvSpPr>
          <p:cNvPr id="462" name="TextShape 1"/>
          <p:cNvSpPr txBox="1"/>
          <p:nvPr/>
        </p:nvSpPr>
        <p:spPr>
          <a:xfrm>
            <a:off x="274320" y="457200"/>
            <a:ext cx="314352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1" strike="noStrike">
                <a:solidFill>
                  <a:srgbClr val="cd4d4d"/>
                </a:solidFill>
                <a:latin typeface="Segoe UI"/>
              </a:rPr>
              <a:t>fle</a:t>
            </a:r>
            <a:r>
              <a:rPr b="0" lang="en-US" sz="2800" spc="-4" strike="noStrike">
                <a:solidFill>
                  <a:srgbClr val="cd4d4d"/>
                </a:solidFill>
                <a:latin typeface="Segoe UI"/>
              </a:rPr>
              <a:t>x</a:t>
            </a:r>
            <a:r>
              <a:rPr b="0" lang="en-US" sz="2800" spc="-1" strike="noStrike">
                <a:solidFill>
                  <a:srgbClr val="cd4d4d"/>
                </a:solidFill>
                <a:latin typeface="Segoe UI"/>
              </a:rPr>
              <a:t>-wrap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757800" y="1204560"/>
            <a:ext cx="6831720" cy="7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fl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ex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-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wr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ap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no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wr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ap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wr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ap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wr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ap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ve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endParaRPr b="0" lang="en-US" sz="1800" spc="-1" strike="noStrike">
              <a:latin typeface="Arial"/>
            </a:endParaRPr>
          </a:p>
          <a:p>
            <a:pPr marL="12600" algn="r">
              <a:lnSpc>
                <a:spcPct val="100000"/>
              </a:lnSpc>
              <a:spcBef>
                <a:spcPts val="1276"/>
              </a:spcBef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521640" y="1856160"/>
            <a:ext cx="8356680" cy="3512160"/>
          </a:xfrm>
          <a:custGeom>
            <a:avLst/>
            <a:gdLst/>
            <a:ahLst/>
            <a:rect l="l" t="t" r="r" b="b"/>
            <a:pathLst>
              <a:path w="10107930" h="4248785">
                <a:moveTo>
                  <a:pt x="10107803" y="80010"/>
                </a:moveTo>
                <a:lnTo>
                  <a:pt x="10054463" y="53340"/>
                </a:lnTo>
                <a:lnTo>
                  <a:pt x="9947783" y="0"/>
                </a:lnTo>
                <a:lnTo>
                  <a:pt x="9947783" y="53340"/>
                </a:lnTo>
                <a:lnTo>
                  <a:pt x="106680" y="53340"/>
                </a:lnTo>
                <a:lnTo>
                  <a:pt x="106680" y="20574"/>
                </a:lnTo>
                <a:lnTo>
                  <a:pt x="53340" y="20574"/>
                </a:lnTo>
                <a:lnTo>
                  <a:pt x="53340" y="53340"/>
                </a:lnTo>
                <a:lnTo>
                  <a:pt x="9906" y="53340"/>
                </a:lnTo>
                <a:lnTo>
                  <a:pt x="9906" y="106680"/>
                </a:lnTo>
                <a:lnTo>
                  <a:pt x="53340" y="106680"/>
                </a:lnTo>
                <a:lnTo>
                  <a:pt x="53340" y="4088612"/>
                </a:lnTo>
                <a:lnTo>
                  <a:pt x="0" y="4088612"/>
                </a:lnTo>
                <a:lnTo>
                  <a:pt x="80010" y="4248632"/>
                </a:lnTo>
                <a:lnTo>
                  <a:pt x="146685" y="4115282"/>
                </a:lnTo>
                <a:lnTo>
                  <a:pt x="160020" y="4088612"/>
                </a:lnTo>
                <a:lnTo>
                  <a:pt x="106680" y="4088612"/>
                </a:lnTo>
                <a:lnTo>
                  <a:pt x="106680" y="106680"/>
                </a:lnTo>
                <a:lnTo>
                  <a:pt x="9947783" y="106680"/>
                </a:lnTo>
                <a:lnTo>
                  <a:pt x="9947783" y="160020"/>
                </a:lnTo>
                <a:lnTo>
                  <a:pt x="10054463" y="106680"/>
                </a:lnTo>
                <a:lnTo>
                  <a:pt x="10107803" y="80010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4320" y="4937760"/>
            <a:ext cx="8186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1600" spc="-9" strike="noStrike">
                <a:latin typeface="Segoe UI"/>
              </a:rPr>
              <a:t>C</a:t>
            </a:r>
            <a:r>
              <a:rPr b="1" lang="en-US" sz="1600" spc="-9" strike="noStrike">
                <a:latin typeface="Segoe UI"/>
              </a:rPr>
              <a:t>r</a:t>
            </a:r>
            <a:r>
              <a:rPr b="1" lang="en-US" sz="1600" spc="-9" strike="noStrike">
                <a:latin typeface="Segoe UI"/>
              </a:rPr>
              <a:t>o</a:t>
            </a:r>
            <a:r>
              <a:rPr b="1" lang="en-US" sz="1600" spc="-9" strike="noStrike">
                <a:latin typeface="Segoe UI"/>
              </a:rPr>
              <a:t>s</a:t>
            </a:r>
            <a:r>
              <a:rPr b="1" lang="en-US" sz="1600" spc="-9" strike="noStrike">
                <a:latin typeface="Segoe UI"/>
              </a:rPr>
              <a:t>s</a:t>
            </a:r>
            <a:r>
              <a:rPr b="1" lang="en-US" sz="1600" spc="-63" strike="noStrike">
                <a:latin typeface="Segoe UI"/>
              </a:rPr>
              <a:t> </a:t>
            </a:r>
            <a:r>
              <a:rPr b="1" lang="en-US" sz="1600" spc="-9" strike="noStrike">
                <a:latin typeface="Segoe UI"/>
              </a:rPr>
              <a:t>A</a:t>
            </a:r>
            <a:r>
              <a:rPr b="1" lang="en-US" sz="1600" spc="-9" strike="noStrike">
                <a:latin typeface="Segoe UI"/>
              </a:rPr>
              <a:t>x</a:t>
            </a:r>
            <a:r>
              <a:rPr b="1" lang="en-US" sz="1600" spc="-9" strike="noStrike">
                <a:latin typeface="Segoe UI"/>
              </a:rPr>
              <a:t>i</a:t>
            </a:r>
            <a:r>
              <a:rPr b="1" lang="en-US" sz="1600" spc="-9" strike="noStrike">
                <a:latin typeface="Segoe UI"/>
              </a:rPr>
              <a:t>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6" name="CustomShape 5"/>
          <p:cNvSpPr/>
          <p:nvPr/>
        </p:nvSpPr>
        <p:spPr>
          <a:xfrm>
            <a:off x="738360" y="2423880"/>
            <a:ext cx="11818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no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wr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ap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7" name="CustomShape 6"/>
          <p:cNvSpPr/>
          <p:nvPr/>
        </p:nvSpPr>
        <p:spPr>
          <a:xfrm>
            <a:off x="822960" y="3368520"/>
            <a:ext cx="6721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wr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ap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82880" y="1737360"/>
            <a:ext cx="5303520" cy="34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560" bIns="0"/>
          <a:p>
            <a:pPr marL="469800" indent="-457560">
              <a:lnSpc>
                <a:spcPct val="101000"/>
              </a:lnSpc>
              <a:spcBef>
                <a:spcPts val="60"/>
              </a:spcBef>
            </a:pPr>
            <a:r>
              <a:rPr b="0" lang="en-US" sz="1800" spc="-4" strike="noStrike">
                <a:solidFill>
                  <a:srgbClr val="800000"/>
                </a:solidFill>
                <a:latin typeface="Consolas"/>
              </a:rPr>
              <a:t>.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c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o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n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t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a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n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t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e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r</a:t>
            </a:r>
            <a:r>
              <a:rPr b="0" lang="en-US" sz="1600" spc="-4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1" strike="noStrike">
                <a:solidFill>
                  <a:srgbClr val="800000"/>
                </a:solidFill>
                <a:latin typeface="Consolas"/>
              </a:rPr>
              <a:t>{</a:t>
            </a:r>
            <a:r>
              <a:rPr b="0" lang="en-US" sz="1600" spc="-1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4" strike="noStrike">
                <a:solidFill>
                  <a:srgbClr val="800000"/>
                </a:solidFill>
                <a:latin typeface="Consolas"/>
              </a:rPr>
              <a:t> 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1000"/>
              </a:lnSpc>
              <a:spcBef>
                <a:spcPts val="60"/>
              </a:spcBef>
            </a:pPr>
            <a:r>
              <a:rPr b="0" lang="en-US" sz="1600" spc="4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4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d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i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s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p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l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a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y</a:t>
            </a: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:</a:t>
            </a:r>
            <a:r>
              <a:rPr b="0" lang="en-US" sz="1600" spc="-83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f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l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e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x</a:t>
            </a:r>
            <a:r>
              <a:rPr b="0" lang="en-US" sz="1600" spc="-4" strike="noStrike">
                <a:solidFill>
                  <a:srgbClr val="0451a4"/>
                </a:solidFill>
                <a:latin typeface="Consolas"/>
              </a:rPr>
              <a:t>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40"/>
              </a:spcBef>
            </a:pPr>
            <a:r>
              <a:rPr b="0" lang="en-US" sz="1600" spc="-4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f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l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e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x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-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d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i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r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e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c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t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i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o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n</a:t>
            </a:r>
            <a:r>
              <a:rPr b="0" lang="en-US" sz="1400" spc="-4" strike="noStrike">
                <a:solidFill>
                  <a:srgbClr val="ff0000"/>
                </a:solidFill>
                <a:latin typeface="Consolas"/>
              </a:rPr>
              <a:t>:</a:t>
            </a:r>
            <a:r>
              <a:rPr b="0" lang="en-US" sz="1400" spc="-72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c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o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l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u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m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n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-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r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e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v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e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r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s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e</a:t>
            </a:r>
            <a:r>
              <a:rPr b="0" lang="en-US" sz="1400" spc="-4" strike="noStrike">
                <a:solidFill>
                  <a:srgbClr val="0451a4"/>
                </a:solidFill>
                <a:latin typeface="Consolas"/>
              </a:rPr>
              <a:t>;</a:t>
            </a:r>
            <a:endParaRPr b="0" lang="en-US" sz="1400" spc="-1" strike="noStrike">
              <a:latin typeface="Arial"/>
            </a:endParaRPr>
          </a:p>
          <a:p>
            <a:pPr marL="12600" indent="-457560">
              <a:lnSpc>
                <a:spcPct val="100000"/>
              </a:lnSpc>
              <a:spcBef>
                <a:spcPts val="45"/>
              </a:spcBef>
            </a:pPr>
            <a:r>
              <a:rPr b="0" lang="en-US" sz="1600" spc="-1" strike="noStrike">
                <a:solidFill>
                  <a:srgbClr val="0451a4"/>
                </a:solidFill>
                <a:latin typeface="Consolas"/>
              </a:rPr>
              <a:t>}</a:t>
            </a:r>
            <a:endParaRPr b="0" lang="en-US" sz="1600" spc="-1" strike="noStrike">
              <a:latin typeface="Arial"/>
            </a:endParaRPr>
          </a:p>
          <a:p>
            <a:pPr marL="12600" indent="-457560">
              <a:lnSpc>
                <a:spcPct val="100000"/>
              </a:lnSpc>
              <a:spcBef>
                <a:spcPts val="34"/>
              </a:spcBef>
            </a:pPr>
            <a:endParaRPr b="0" lang="en-US" sz="1600" spc="-1" strike="noStrike">
              <a:latin typeface="Arial"/>
            </a:endParaRPr>
          </a:p>
          <a:p>
            <a:pPr marL="12600" indent="-457560">
              <a:lnSpc>
                <a:spcPct val="100000"/>
              </a:lnSpc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1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c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l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a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s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s</a:t>
            </a:r>
            <a:r>
              <a:rPr b="0" lang="en-US" sz="1600" spc="-9" strike="noStrike">
                <a:solidFill>
                  <a:srgbClr val="ff0000"/>
                </a:solidFill>
                <a:latin typeface="Consolas"/>
              </a:rPr>
              <a:t>=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"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c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o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n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t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a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n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t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e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r</a:t>
            </a:r>
            <a:r>
              <a:rPr b="0" lang="en-US" sz="1600" spc="-9" strike="noStrike">
                <a:solidFill>
                  <a:srgbClr val="0000ff"/>
                </a:solidFill>
                <a:latin typeface="Consolas"/>
              </a:rPr>
              <a:t>"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286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1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281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2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275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3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289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4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469800" indent="-457560">
              <a:lnSpc>
                <a:spcPct val="100000"/>
              </a:lnSpc>
              <a:spcBef>
                <a:spcPts val="275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5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  <a:p>
            <a:pPr marL="12600" indent="-457560">
              <a:lnSpc>
                <a:spcPct val="100000"/>
              </a:lnSpc>
              <a:spcBef>
                <a:spcPts val="275"/>
              </a:spcBef>
            </a:pP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&lt;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/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d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i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v</a:t>
            </a:r>
            <a:r>
              <a:rPr b="0" lang="en-US" sz="1600" spc="-9" strike="noStrike">
                <a:solidFill>
                  <a:srgbClr val="800000"/>
                </a:solidFill>
                <a:latin typeface="Consolas"/>
              </a:rPr>
              <a:t>&gt;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469" name="Group 2"/>
          <p:cNvGrpSpPr/>
          <p:nvPr/>
        </p:nvGrpSpPr>
        <p:grpSpPr>
          <a:xfrm>
            <a:off x="4378320" y="1884600"/>
            <a:ext cx="5451840" cy="3527640"/>
            <a:chOff x="4378320" y="1884600"/>
            <a:chExt cx="5451840" cy="3527640"/>
          </a:xfrm>
        </p:grpSpPr>
        <p:pic>
          <p:nvPicPr>
            <p:cNvPr id="470" name="object 8" descr=""/>
            <p:cNvPicPr/>
            <p:nvPr/>
          </p:nvPicPr>
          <p:blipFill>
            <a:blip r:embed="rId1"/>
            <a:stretch/>
          </p:blipFill>
          <p:spPr>
            <a:xfrm>
              <a:off x="4378320" y="1884600"/>
              <a:ext cx="5451840" cy="927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1" name="object 9" descr=""/>
            <p:cNvPicPr/>
            <p:nvPr/>
          </p:nvPicPr>
          <p:blipFill>
            <a:blip r:embed="rId2"/>
            <a:stretch/>
          </p:blipFill>
          <p:spPr>
            <a:xfrm>
              <a:off x="4378320" y="1892160"/>
              <a:ext cx="5451840" cy="3520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72" name="TextShape 3"/>
          <p:cNvSpPr txBox="1"/>
          <p:nvPr/>
        </p:nvSpPr>
        <p:spPr>
          <a:xfrm>
            <a:off x="211680" y="252000"/>
            <a:ext cx="271440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4" strike="noStrike">
                <a:solidFill>
                  <a:srgbClr val="cd4d4d"/>
                </a:solidFill>
                <a:latin typeface="Segoe UI"/>
              </a:rPr>
              <a:t>flex-direction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73" name="CustomShape 4"/>
          <p:cNvSpPr/>
          <p:nvPr/>
        </p:nvSpPr>
        <p:spPr>
          <a:xfrm>
            <a:off x="710640" y="1371600"/>
            <a:ext cx="1941120" cy="25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fl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ex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-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di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re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ct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io</a:t>
            </a:r>
            <a:r>
              <a:rPr b="1" lang="en-US" sz="1600" spc="-4" strike="noStrike">
                <a:solidFill>
                  <a:srgbClr val="cd4d4d"/>
                </a:solidFill>
                <a:latin typeface="Consolas"/>
              </a:rPr>
              <a:t>n</a:t>
            </a:r>
            <a:r>
              <a:rPr b="0" lang="en-US" sz="1600" spc="-4" strike="noStrike">
                <a:solidFill>
                  <a:srgbClr val="585858"/>
                </a:solidFill>
                <a:latin typeface="Consolas"/>
              </a:rPr>
              <a:t>: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74" name="CustomShape 5"/>
          <p:cNvSpPr/>
          <p:nvPr/>
        </p:nvSpPr>
        <p:spPr>
          <a:xfrm>
            <a:off x="2743200" y="1371600"/>
            <a:ext cx="6126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o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w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o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w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v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c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o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u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m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0" lang="en-US" sz="1800" spc="-1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c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o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u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m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v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457200" y="434880"/>
            <a:ext cx="298008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1" strike="noStrike">
                <a:solidFill>
                  <a:srgbClr val="cd4d4d"/>
                </a:solidFill>
                <a:latin typeface="Segoe UI"/>
              </a:rPr>
              <a:t>justify-content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757800" y="1204560"/>
            <a:ext cx="897876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justify-content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flex-start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flex-end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 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space-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between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space-around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|space-evenly</a:t>
            </a:r>
            <a:endParaRPr b="0" lang="en-US" sz="1800" spc="-1" strike="noStrike">
              <a:latin typeface="Arial"/>
            </a:endParaRPr>
          </a:p>
          <a:p>
            <a:pPr marL="165240" algn="ctr">
              <a:lnSpc>
                <a:spcPct val="100000"/>
              </a:lnSpc>
              <a:spcBef>
                <a:spcPts val="1276"/>
              </a:spcBef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477" name="object 4" descr=""/>
          <p:cNvPicPr/>
          <p:nvPr/>
        </p:nvPicPr>
        <p:blipFill>
          <a:blip r:embed="rId1"/>
          <a:stretch/>
        </p:blipFill>
        <p:spPr>
          <a:xfrm>
            <a:off x="2209680" y="2231280"/>
            <a:ext cx="6301080" cy="875520"/>
          </a:xfrm>
          <a:prstGeom prst="rect">
            <a:avLst/>
          </a:prstGeom>
          <a:ln>
            <a:noFill/>
          </a:ln>
        </p:spPr>
      </p:pic>
      <p:pic>
        <p:nvPicPr>
          <p:cNvPr id="478" name="object 5" descr=""/>
          <p:cNvPicPr/>
          <p:nvPr/>
        </p:nvPicPr>
        <p:blipFill>
          <a:blip r:embed="rId2"/>
          <a:stretch/>
        </p:blipFill>
        <p:spPr>
          <a:xfrm>
            <a:off x="2209680" y="3233160"/>
            <a:ext cx="6301080" cy="875520"/>
          </a:xfrm>
          <a:prstGeom prst="rect">
            <a:avLst/>
          </a:prstGeom>
          <a:ln>
            <a:noFill/>
          </a:ln>
        </p:spPr>
      </p:pic>
      <p:pic>
        <p:nvPicPr>
          <p:cNvPr id="479" name="object 6" descr=""/>
          <p:cNvPicPr/>
          <p:nvPr/>
        </p:nvPicPr>
        <p:blipFill>
          <a:blip r:embed="rId3"/>
          <a:stretch/>
        </p:blipFill>
        <p:spPr>
          <a:xfrm>
            <a:off x="2209680" y="4362120"/>
            <a:ext cx="6301080" cy="875520"/>
          </a:xfrm>
          <a:prstGeom prst="rect">
            <a:avLst/>
          </a:prstGeom>
          <a:ln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274320" y="2417760"/>
            <a:ext cx="15408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fle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x</a:t>
            </a:r>
            <a:r>
              <a:rPr b="1" lang="en-US" sz="1800" spc="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st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a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757800" y="3534840"/>
            <a:ext cx="10710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cent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757800" y="4663800"/>
            <a:ext cx="116244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f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x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1958760" y="1855800"/>
            <a:ext cx="6919200" cy="132120"/>
          </a:xfrm>
          <a:custGeom>
            <a:avLst/>
            <a:gdLst/>
            <a:ahLst/>
            <a:rect l="l" t="t" r="r" b="b"/>
            <a:pathLst>
              <a:path w="8369300" h="160019">
                <a:moveTo>
                  <a:pt x="8209280" y="0"/>
                </a:moveTo>
                <a:lnTo>
                  <a:pt x="8209280" y="160020"/>
                </a:lnTo>
                <a:lnTo>
                  <a:pt x="8315959" y="106680"/>
                </a:lnTo>
                <a:lnTo>
                  <a:pt x="8235950" y="106680"/>
                </a:lnTo>
                <a:lnTo>
                  <a:pt x="8235950" y="53339"/>
                </a:lnTo>
                <a:lnTo>
                  <a:pt x="8315959" y="53339"/>
                </a:lnTo>
                <a:lnTo>
                  <a:pt x="8209280" y="0"/>
                </a:lnTo>
                <a:close/>
                <a:moveTo>
                  <a:pt x="8209280" y="53339"/>
                </a:moveTo>
                <a:lnTo>
                  <a:pt x="0" y="53339"/>
                </a:lnTo>
                <a:lnTo>
                  <a:pt x="0" y="106680"/>
                </a:lnTo>
                <a:lnTo>
                  <a:pt x="8209280" y="106680"/>
                </a:lnTo>
                <a:lnTo>
                  <a:pt x="8209280" y="53339"/>
                </a:lnTo>
                <a:close/>
                <a:moveTo>
                  <a:pt x="8315959" y="53339"/>
                </a:moveTo>
                <a:lnTo>
                  <a:pt x="8235950" y="53339"/>
                </a:lnTo>
                <a:lnTo>
                  <a:pt x="8235950" y="106680"/>
                </a:lnTo>
                <a:lnTo>
                  <a:pt x="8315959" y="106680"/>
                </a:lnTo>
                <a:lnTo>
                  <a:pt x="8369300" y="80010"/>
                </a:lnTo>
                <a:lnTo>
                  <a:pt x="8315959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1"/>
          <p:cNvGrpSpPr/>
          <p:nvPr/>
        </p:nvGrpSpPr>
        <p:grpSpPr>
          <a:xfrm>
            <a:off x="906840" y="2139120"/>
            <a:ext cx="8708760" cy="1210320"/>
            <a:chOff x="906840" y="2139120"/>
            <a:chExt cx="8708760" cy="1210320"/>
          </a:xfrm>
        </p:grpSpPr>
        <p:pic>
          <p:nvPicPr>
            <p:cNvPr id="485" name="object 3" descr=""/>
            <p:cNvPicPr/>
            <p:nvPr/>
          </p:nvPicPr>
          <p:blipFill>
            <a:blip r:embed="rId1"/>
            <a:stretch/>
          </p:blipFill>
          <p:spPr>
            <a:xfrm>
              <a:off x="906840" y="2139120"/>
              <a:ext cx="8708760" cy="1210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6" name="CustomShape 2"/>
            <p:cNvSpPr/>
            <p:nvPr/>
          </p:nvSpPr>
          <p:spPr>
            <a:xfrm>
              <a:off x="1677960" y="26874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19" h="178435">
                  <a:moveTo>
                    <a:pt x="921257" y="0"/>
                  </a:moveTo>
                  <a:lnTo>
                    <a:pt x="921257" y="44577"/>
                  </a:lnTo>
                  <a:lnTo>
                    <a:pt x="89154" y="44577"/>
                  </a:lnTo>
                  <a:lnTo>
                    <a:pt x="89154" y="0"/>
                  </a:lnTo>
                  <a:lnTo>
                    <a:pt x="0" y="89154"/>
                  </a:lnTo>
                  <a:lnTo>
                    <a:pt x="89154" y="178308"/>
                  </a:lnTo>
                  <a:lnTo>
                    <a:pt x="89154" y="133731"/>
                  </a:lnTo>
                  <a:lnTo>
                    <a:pt x="921257" y="133731"/>
                  </a:lnTo>
                  <a:lnTo>
                    <a:pt x="921257" y="178308"/>
                  </a:lnTo>
                  <a:lnTo>
                    <a:pt x="1010412" y="89154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3"/>
            <p:cNvSpPr/>
            <p:nvPr/>
          </p:nvSpPr>
          <p:spPr>
            <a:xfrm>
              <a:off x="1677960" y="26874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19" h="178435">
                  <a:moveTo>
                    <a:pt x="0" y="89154"/>
                  </a:moveTo>
                  <a:lnTo>
                    <a:pt x="89154" y="0"/>
                  </a:lnTo>
                  <a:lnTo>
                    <a:pt x="89154" y="44577"/>
                  </a:lnTo>
                  <a:lnTo>
                    <a:pt x="921257" y="44577"/>
                  </a:lnTo>
                  <a:lnTo>
                    <a:pt x="921257" y="0"/>
                  </a:lnTo>
                  <a:lnTo>
                    <a:pt x="1010412" y="89154"/>
                  </a:lnTo>
                  <a:lnTo>
                    <a:pt x="921257" y="178308"/>
                  </a:lnTo>
                  <a:lnTo>
                    <a:pt x="921257" y="133731"/>
                  </a:lnTo>
                  <a:lnTo>
                    <a:pt x="89154" y="133731"/>
                  </a:lnTo>
                  <a:lnTo>
                    <a:pt x="89154" y="178308"/>
                  </a:lnTo>
                  <a:lnTo>
                    <a:pt x="0" y="89154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8" name="TextShape 4"/>
          <p:cNvSpPr txBox="1"/>
          <p:nvPr/>
        </p:nvSpPr>
        <p:spPr>
          <a:xfrm>
            <a:off x="457200" y="457200"/>
            <a:ext cx="628812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1" strike="noStrike">
                <a:solidFill>
                  <a:srgbClr val="cd4d4d"/>
                </a:solidFill>
                <a:latin typeface="Segoe UI"/>
              </a:rPr>
              <a:t>justify-content</a:t>
            </a:r>
            <a:r>
              <a:rPr b="0" lang="en-US" sz="2800" spc="-1" strike="noStrike">
                <a:solidFill>
                  <a:srgbClr val="585858"/>
                </a:solidFill>
                <a:latin typeface="Segoe UI"/>
              </a:rPr>
              <a:t>:</a:t>
            </a:r>
            <a:r>
              <a:rPr b="0" lang="en-US" sz="2800" spc="-109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0" lang="en-US" sz="2800" spc="-4" strike="noStrike">
                <a:solidFill>
                  <a:srgbClr val="585858"/>
                </a:solidFill>
                <a:latin typeface="Segoe UI"/>
              </a:rPr>
              <a:t>space-between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757800" y="1204560"/>
            <a:ext cx="8978760" cy="102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justify-content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flex-start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flex-end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 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space-between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space-around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|space-evenly</a:t>
            </a:r>
            <a:endParaRPr b="0" lang="en-US" sz="1800" spc="-1" strike="noStrike">
              <a:latin typeface="Arial"/>
            </a:endParaRPr>
          </a:p>
          <a:p>
            <a:pPr marL="165240" algn="ctr">
              <a:lnSpc>
                <a:spcPct val="100000"/>
              </a:lnSpc>
              <a:spcBef>
                <a:spcPts val="1276"/>
              </a:spcBef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90" name="CustomShape 6"/>
          <p:cNvSpPr/>
          <p:nvPr/>
        </p:nvSpPr>
        <p:spPr>
          <a:xfrm>
            <a:off x="972720" y="3489480"/>
            <a:ext cx="1828440" cy="7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400" spc="-1" strike="noStrike">
                <a:solidFill>
                  <a:srgbClr val="585858"/>
                </a:solidFill>
                <a:latin typeface="Consolas"/>
              </a:rPr>
              <a:t>space-between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CustomShape 7"/>
          <p:cNvSpPr/>
          <p:nvPr/>
        </p:nvSpPr>
        <p:spPr>
          <a:xfrm>
            <a:off x="907560" y="1877400"/>
            <a:ext cx="8708040" cy="132120"/>
          </a:xfrm>
          <a:custGeom>
            <a:avLst/>
            <a:gdLst/>
            <a:ahLst/>
            <a:rect l="l" t="t" r="r" b="b"/>
            <a:pathLst>
              <a:path w="10533380" h="160019">
                <a:moveTo>
                  <a:pt x="10373360" y="0"/>
                </a:moveTo>
                <a:lnTo>
                  <a:pt x="10373360" y="160019"/>
                </a:lnTo>
                <a:lnTo>
                  <a:pt x="10480040" y="106679"/>
                </a:lnTo>
                <a:lnTo>
                  <a:pt x="10400030" y="106679"/>
                </a:lnTo>
                <a:lnTo>
                  <a:pt x="10400030" y="53339"/>
                </a:lnTo>
                <a:lnTo>
                  <a:pt x="10480040" y="53339"/>
                </a:lnTo>
                <a:lnTo>
                  <a:pt x="10373360" y="0"/>
                </a:lnTo>
                <a:close/>
                <a:moveTo>
                  <a:pt x="10373360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0373360" y="106679"/>
                </a:lnTo>
                <a:lnTo>
                  <a:pt x="10373360" y="53339"/>
                </a:lnTo>
                <a:close/>
                <a:moveTo>
                  <a:pt x="10480040" y="53339"/>
                </a:moveTo>
                <a:lnTo>
                  <a:pt x="10400030" y="53339"/>
                </a:lnTo>
                <a:lnTo>
                  <a:pt x="10400030" y="106679"/>
                </a:lnTo>
                <a:lnTo>
                  <a:pt x="10480040" y="106679"/>
                </a:lnTo>
                <a:lnTo>
                  <a:pt x="10533380" y="80010"/>
                </a:lnTo>
                <a:lnTo>
                  <a:pt x="10480040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8"/>
          <p:cNvSpPr/>
          <p:nvPr/>
        </p:nvSpPr>
        <p:spPr>
          <a:xfrm>
            <a:off x="2033280" y="2851200"/>
            <a:ext cx="12528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3" name="CustomShape 9"/>
          <p:cNvSpPr/>
          <p:nvPr/>
        </p:nvSpPr>
        <p:spPr>
          <a:xfrm>
            <a:off x="3957480" y="2863800"/>
            <a:ext cx="12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10"/>
          <p:cNvSpPr/>
          <p:nvPr/>
        </p:nvSpPr>
        <p:spPr>
          <a:xfrm>
            <a:off x="6443640" y="2851200"/>
            <a:ext cx="12528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5" name="CustomShape 11"/>
          <p:cNvSpPr/>
          <p:nvPr/>
        </p:nvSpPr>
        <p:spPr>
          <a:xfrm>
            <a:off x="8368200" y="2851200"/>
            <a:ext cx="12528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496" name="Group 12"/>
          <p:cNvGrpSpPr/>
          <p:nvPr/>
        </p:nvGrpSpPr>
        <p:grpSpPr>
          <a:xfrm>
            <a:off x="3602160" y="2671200"/>
            <a:ext cx="5245560" cy="165960"/>
            <a:chOff x="3602160" y="2671200"/>
            <a:chExt cx="5245560" cy="165960"/>
          </a:xfrm>
        </p:grpSpPr>
        <p:sp>
          <p:nvSpPr>
            <p:cNvPr id="497" name="CustomShape 13"/>
            <p:cNvSpPr/>
            <p:nvPr/>
          </p:nvSpPr>
          <p:spPr>
            <a:xfrm>
              <a:off x="3602160" y="26712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921258" y="0"/>
                  </a:moveTo>
                  <a:lnTo>
                    <a:pt x="921258" y="44577"/>
                  </a:lnTo>
                  <a:lnTo>
                    <a:pt x="89154" y="44577"/>
                  </a:lnTo>
                  <a:lnTo>
                    <a:pt x="89154" y="0"/>
                  </a:lnTo>
                  <a:lnTo>
                    <a:pt x="0" y="89154"/>
                  </a:lnTo>
                  <a:lnTo>
                    <a:pt x="89154" y="178308"/>
                  </a:lnTo>
                  <a:lnTo>
                    <a:pt x="89154" y="133731"/>
                  </a:lnTo>
                  <a:lnTo>
                    <a:pt x="921258" y="133731"/>
                  </a:lnTo>
                  <a:lnTo>
                    <a:pt x="921258" y="178308"/>
                  </a:lnTo>
                  <a:lnTo>
                    <a:pt x="1010412" y="89154"/>
                  </a:lnTo>
                  <a:lnTo>
                    <a:pt x="921258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4"/>
            <p:cNvSpPr/>
            <p:nvPr/>
          </p:nvSpPr>
          <p:spPr>
            <a:xfrm>
              <a:off x="3602160" y="26712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0" y="89154"/>
                  </a:moveTo>
                  <a:lnTo>
                    <a:pt x="89154" y="0"/>
                  </a:lnTo>
                  <a:lnTo>
                    <a:pt x="89154" y="44577"/>
                  </a:lnTo>
                  <a:lnTo>
                    <a:pt x="921258" y="44577"/>
                  </a:lnTo>
                  <a:lnTo>
                    <a:pt x="921258" y="0"/>
                  </a:lnTo>
                  <a:lnTo>
                    <a:pt x="1010412" y="89154"/>
                  </a:lnTo>
                  <a:lnTo>
                    <a:pt x="921258" y="178308"/>
                  </a:lnTo>
                  <a:lnTo>
                    <a:pt x="921258" y="133731"/>
                  </a:lnTo>
                  <a:lnTo>
                    <a:pt x="89154" y="133731"/>
                  </a:lnTo>
                  <a:lnTo>
                    <a:pt x="89154" y="178308"/>
                  </a:lnTo>
                  <a:lnTo>
                    <a:pt x="0" y="89154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5"/>
            <p:cNvSpPr/>
            <p:nvPr/>
          </p:nvSpPr>
          <p:spPr>
            <a:xfrm>
              <a:off x="6085440" y="26712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921257" y="0"/>
                  </a:moveTo>
                  <a:lnTo>
                    <a:pt x="921257" y="44577"/>
                  </a:lnTo>
                  <a:lnTo>
                    <a:pt x="89153" y="44577"/>
                  </a:lnTo>
                  <a:lnTo>
                    <a:pt x="89153" y="0"/>
                  </a:lnTo>
                  <a:lnTo>
                    <a:pt x="0" y="89154"/>
                  </a:lnTo>
                  <a:lnTo>
                    <a:pt x="89153" y="178308"/>
                  </a:lnTo>
                  <a:lnTo>
                    <a:pt x="89153" y="133731"/>
                  </a:lnTo>
                  <a:lnTo>
                    <a:pt x="921257" y="133731"/>
                  </a:lnTo>
                  <a:lnTo>
                    <a:pt x="921257" y="178308"/>
                  </a:lnTo>
                  <a:lnTo>
                    <a:pt x="1010411" y="89154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6"/>
            <p:cNvSpPr/>
            <p:nvPr/>
          </p:nvSpPr>
          <p:spPr>
            <a:xfrm>
              <a:off x="6085440" y="267120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0" y="89154"/>
                  </a:moveTo>
                  <a:lnTo>
                    <a:pt x="89153" y="0"/>
                  </a:lnTo>
                  <a:lnTo>
                    <a:pt x="89153" y="44577"/>
                  </a:lnTo>
                  <a:lnTo>
                    <a:pt x="921257" y="44577"/>
                  </a:lnTo>
                  <a:lnTo>
                    <a:pt x="921257" y="0"/>
                  </a:lnTo>
                  <a:lnTo>
                    <a:pt x="1010411" y="89154"/>
                  </a:lnTo>
                  <a:lnTo>
                    <a:pt x="921257" y="178308"/>
                  </a:lnTo>
                  <a:lnTo>
                    <a:pt x="921257" y="133731"/>
                  </a:lnTo>
                  <a:lnTo>
                    <a:pt x="89153" y="133731"/>
                  </a:lnTo>
                  <a:lnTo>
                    <a:pt x="89153" y="178308"/>
                  </a:lnTo>
                  <a:lnTo>
                    <a:pt x="0" y="89154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7"/>
            <p:cNvSpPr/>
            <p:nvPr/>
          </p:nvSpPr>
          <p:spPr>
            <a:xfrm>
              <a:off x="8012160" y="268992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921257" y="0"/>
                  </a:moveTo>
                  <a:lnTo>
                    <a:pt x="921257" y="44576"/>
                  </a:lnTo>
                  <a:lnTo>
                    <a:pt x="89153" y="44576"/>
                  </a:lnTo>
                  <a:lnTo>
                    <a:pt x="89153" y="0"/>
                  </a:lnTo>
                  <a:lnTo>
                    <a:pt x="0" y="89154"/>
                  </a:lnTo>
                  <a:lnTo>
                    <a:pt x="89153" y="178308"/>
                  </a:lnTo>
                  <a:lnTo>
                    <a:pt x="89153" y="133731"/>
                  </a:lnTo>
                  <a:lnTo>
                    <a:pt x="921257" y="133731"/>
                  </a:lnTo>
                  <a:lnTo>
                    <a:pt x="921257" y="178308"/>
                  </a:lnTo>
                  <a:lnTo>
                    <a:pt x="1010411" y="89154"/>
                  </a:lnTo>
                  <a:lnTo>
                    <a:pt x="921257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8"/>
            <p:cNvSpPr/>
            <p:nvPr/>
          </p:nvSpPr>
          <p:spPr>
            <a:xfrm>
              <a:off x="8012160" y="2689920"/>
              <a:ext cx="835560" cy="147240"/>
            </a:xfrm>
            <a:custGeom>
              <a:avLst/>
              <a:gdLst/>
              <a:ahLst/>
              <a:rect l="l" t="t" r="r" b="b"/>
              <a:pathLst>
                <a:path w="1010920" h="178435">
                  <a:moveTo>
                    <a:pt x="0" y="89154"/>
                  </a:moveTo>
                  <a:lnTo>
                    <a:pt x="89153" y="0"/>
                  </a:lnTo>
                  <a:lnTo>
                    <a:pt x="89153" y="44576"/>
                  </a:lnTo>
                  <a:lnTo>
                    <a:pt x="921257" y="44576"/>
                  </a:lnTo>
                  <a:lnTo>
                    <a:pt x="921257" y="0"/>
                  </a:lnTo>
                  <a:lnTo>
                    <a:pt x="1010411" y="89154"/>
                  </a:lnTo>
                  <a:lnTo>
                    <a:pt x="921257" y="178308"/>
                  </a:lnTo>
                  <a:lnTo>
                    <a:pt x="921257" y="133731"/>
                  </a:lnTo>
                  <a:lnTo>
                    <a:pt x="89153" y="133731"/>
                  </a:lnTo>
                  <a:lnTo>
                    <a:pt x="89153" y="178308"/>
                  </a:lnTo>
                  <a:lnTo>
                    <a:pt x="0" y="89154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object 2" descr=""/>
          <p:cNvPicPr/>
          <p:nvPr/>
        </p:nvPicPr>
        <p:blipFill>
          <a:blip r:embed="rId1"/>
          <a:stretch/>
        </p:blipFill>
        <p:spPr>
          <a:xfrm>
            <a:off x="906840" y="2155680"/>
            <a:ext cx="8708760" cy="2063520"/>
          </a:xfrm>
          <a:prstGeom prst="rect">
            <a:avLst/>
          </a:prstGeom>
          <a:ln>
            <a:noFill/>
          </a:ln>
        </p:spPr>
      </p:pic>
      <p:sp>
        <p:nvSpPr>
          <p:cNvPr id="504" name="TextShape 1"/>
          <p:cNvSpPr txBox="1"/>
          <p:nvPr/>
        </p:nvSpPr>
        <p:spPr>
          <a:xfrm>
            <a:off x="274320" y="617760"/>
            <a:ext cx="433620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-4" strike="noStrike">
                <a:solidFill>
                  <a:srgbClr val="cd4d4d"/>
                </a:solidFill>
                <a:latin typeface="Segoe UI"/>
              </a:rPr>
              <a:t>align-items</a:t>
            </a:r>
            <a:r>
              <a:rPr b="0" lang="en-US" sz="2800" spc="-4" strike="noStrike">
                <a:solidFill>
                  <a:srgbClr val="585858"/>
                </a:solidFill>
                <a:latin typeface="Segoe UI"/>
              </a:rPr>
              <a:t>:</a:t>
            </a:r>
            <a:r>
              <a:rPr b="0" lang="en-US" sz="2800" spc="-103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0" lang="en-US" sz="2800" spc="9" strike="noStrike">
                <a:solidFill>
                  <a:srgbClr val="585858"/>
                </a:solidFill>
                <a:latin typeface="Segoe UI"/>
              </a:rPr>
              <a:t>flex-start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334040" y="4307400"/>
            <a:ext cx="224964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2400" spc="-1" strike="noStrike">
                <a:solidFill>
                  <a:srgbClr val="585858"/>
                </a:solidFill>
                <a:latin typeface="Consolas"/>
              </a:rPr>
              <a:t>flex-start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374760" y="1877400"/>
            <a:ext cx="9241560" cy="132120"/>
          </a:xfrm>
          <a:custGeom>
            <a:avLst/>
            <a:gdLst/>
            <a:ahLst/>
            <a:rect l="l" t="t" r="r" b="b"/>
            <a:pathLst>
              <a:path w="11178540" h="160019">
                <a:moveTo>
                  <a:pt x="11018266" y="0"/>
                </a:moveTo>
                <a:lnTo>
                  <a:pt x="11018266" y="160019"/>
                </a:lnTo>
                <a:lnTo>
                  <a:pt x="11124946" y="106679"/>
                </a:lnTo>
                <a:lnTo>
                  <a:pt x="11044936" y="106679"/>
                </a:lnTo>
                <a:lnTo>
                  <a:pt x="11044936" y="53339"/>
                </a:lnTo>
                <a:lnTo>
                  <a:pt x="11124945" y="53339"/>
                </a:lnTo>
                <a:lnTo>
                  <a:pt x="11018266" y="0"/>
                </a:lnTo>
                <a:close/>
                <a:moveTo>
                  <a:pt x="1101826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1018266" y="106679"/>
                </a:lnTo>
                <a:lnTo>
                  <a:pt x="11018266" y="53339"/>
                </a:lnTo>
                <a:close/>
                <a:moveTo>
                  <a:pt x="11124945" y="53339"/>
                </a:moveTo>
                <a:lnTo>
                  <a:pt x="11044936" y="53339"/>
                </a:lnTo>
                <a:lnTo>
                  <a:pt x="11044936" y="106679"/>
                </a:lnTo>
                <a:lnTo>
                  <a:pt x="11124946" y="106679"/>
                </a:lnTo>
                <a:lnTo>
                  <a:pt x="11178286" y="80010"/>
                </a:lnTo>
                <a:lnTo>
                  <a:pt x="11124945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4"/>
          <p:cNvSpPr/>
          <p:nvPr/>
        </p:nvSpPr>
        <p:spPr>
          <a:xfrm>
            <a:off x="691560" y="1204560"/>
            <a:ext cx="8818200" cy="108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92880">
              <a:lnSpc>
                <a:spcPct val="100000"/>
              </a:lnSpc>
              <a:spcBef>
                <a:spcPts val="96"/>
              </a:spcBef>
            </a:pP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a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l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i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g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n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-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i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t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e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m</a:t>
            </a:r>
            <a:r>
              <a:rPr b="1" lang="en-US" sz="2200" spc="-4" strike="noStrike">
                <a:solidFill>
                  <a:srgbClr val="cd4d4d"/>
                </a:solidFill>
                <a:latin typeface="Consolas"/>
              </a:rPr>
              <a:t>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s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t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t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c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h</a:t>
            </a: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f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x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t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a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t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f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x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-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d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c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t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r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b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a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l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i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n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e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701"/>
              </a:spcBef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i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x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i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08" name="CustomShape 5"/>
          <p:cNvSpPr/>
          <p:nvPr/>
        </p:nvSpPr>
        <p:spPr>
          <a:xfrm>
            <a:off x="556560" y="1765800"/>
            <a:ext cx="132120" cy="2576520"/>
          </a:xfrm>
          <a:custGeom>
            <a:avLst/>
            <a:gdLst/>
            <a:ahLst/>
            <a:rect l="l" t="t" r="r" b="b"/>
            <a:pathLst>
              <a:path w="160019" h="3116579">
                <a:moveTo>
                  <a:pt x="53339" y="2956560"/>
                </a:moveTo>
                <a:lnTo>
                  <a:pt x="0" y="2956560"/>
                </a:lnTo>
                <a:lnTo>
                  <a:pt x="80009" y="3116579"/>
                </a:lnTo>
                <a:lnTo>
                  <a:pt x="146684" y="2983230"/>
                </a:lnTo>
                <a:lnTo>
                  <a:pt x="53339" y="2983230"/>
                </a:lnTo>
                <a:lnTo>
                  <a:pt x="53339" y="2956560"/>
                </a:lnTo>
                <a:close/>
                <a:moveTo>
                  <a:pt x="106679" y="0"/>
                </a:moveTo>
                <a:lnTo>
                  <a:pt x="53339" y="0"/>
                </a:lnTo>
                <a:lnTo>
                  <a:pt x="53339" y="2983230"/>
                </a:lnTo>
                <a:lnTo>
                  <a:pt x="106679" y="2983230"/>
                </a:lnTo>
                <a:lnTo>
                  <a:pt x="106679" y="0"/>
                </a:lnTo>
                <a:close/>
                <a:moveTo>
                  <a:pt x="160019" y="2956560"/>
                </a:moveTo>
                <a:lnTo>
                  <a:pt x="106679" y="2956560"/>
                </a:lnTo>
                <a:lnTo>
                  <a:pt x="106679" y="2983230"/>
                </a:lnTo>
                <a:lnTo>
                  <a:pt x="146684" y="2983230"/>
                </a:lnTo>
                <a:lnTo>
                  <a:pt x="160019" y="2956560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6"/>
          <p:cNvSpPr/>
          <p:nvPr/>
        </p:nvSpPr>
        <p:spPr>
          <a:xfrm>
            <a:off x="123840" y="4318560"/>
            <a:ext cx="8186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1600" spc="-9" strike="noStrike">
                <a:latin typeface="Segoe UI"/>
              </a:rPr>
              <a:t>Cross</a:t>
            </a:r>
            <a:r>
              <a:rPr b="1" lang="en-US" sz="1600" spc="-58" strike="noStrike">
                <a:latin typeface="Segoe UI"/>
              </a:rPr>
              <a:t> </a:t>
            </a:r>
            <a:r>
              <a:rPr b="1" lang="en-US" sz="1600" spc="-9" strike="noStrike"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2961360" y="2355480"/>
            <a:ext cx="4159080" cy="19944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6500" spc="-24" strike="noStrike">
                <a:solidFill>
                  <a:srgbClr val="5fc55c"/>
                </a:solidFill>
                <a:latin typeface="Segoe UI"/>
              </a:rPr>
              <a:t>Flexbox</a:t>
            </a:r>
            <a:r>
              <a:rPr b="1" lang="en-US" sz="6500" spc="-8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6500" spc="-9" strike="noStrike">
                <a:solidFill>
                  <a:srgbClr val="5fc55c"/>
                </a:solidFill>
                <a:latin typeface="Segoe UI"/>
              </a:rPr>
              <a:t>item</a:t>
            </a:r>
            <a:endParaRPr b="0" lang="en-US" sz="6500" spc="-1" strike="noStrike">
              <a:latin typeface="Calibri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object 2" descr=""/>
          <p:cNvPicPr/>
          <p:nvPr/>
        </p:nvPicPr>
        <p:blipFill>
          <a:blip r:embed="rId1"/>
          <a:stretch/>
        </p:blipFill>
        <p:spPr>
          <a:xfrm>
            <a:off x="909360" y="2155680"/>
            <a:ext cx="8708760" cy="206352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7127640" y="4624920"/>
            <a:ext cx="1332360" cy="11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.item4</a:t>
            </a:r>
            <a:r>
              <a:rPr b="0" lang="en-US" sz="1800" spc="-5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latin typeface="Consolas"/>
              </a:rPr>
              <a:t>{</a:t>
            </a:r>
            <a:endParaRPr b="0" lang="en-US" sz="18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40"/>
              </a:spcBef>
            </a:pPr>
            <a:r>
              <a:rPr b="1" lang="en-US" sz="1800" spc="-9" strike="noStrike">
                <a:solidFill>
                  <a:srgbClr val="00af50"/>
                </a:solidFill>
                <a:latin typeface="Consolas"/>
              </a:rPr>
              <a:t>order</a:t>
            </a:r>
            <a:r>
              <a:rPr b="0" lang="en-US" sz="1800" spc="-9" strike="noStrike">
                <a:solidFill>
                  <a:srgbClr val="ff0000"/>
                </a:solidFill>
                <a:latin typeface="Consolas"/>
              </a:rPr>
              <a:t>:</a:t>
            </a:r>
            <a:r>
              <a:rPr b="0" lang="en-US" sz="1800" spc="-77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1;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363960" y="365760"/>
            <a:ext cx="274500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o</a:t>
            </a:r>
            <a:r>
              <a:rPr b="0" lang="en-US" sz="4400" spc="-63" strike="noStrike">
                <a:solidFill>
                  <a:srgbClr val="5fc55c"/>
                </a:solidFill>
                <a:latin typeface="Segoe UI"/>
              </a:rPr>
              <a:t>r</a:t>
            </a: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der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514" name="CustomShape 3"/>
          <p:cNvSpPr/>
          <p:nvPr/>
        </p:nvSpPr>
        <p:spPr>
          <a:xfrm>
            <a:off x="374760" y="1877400"/>
            <a:ext cx="9241560" cy="132120"/>
          </a:xfrm>
          <a:custGeom>
            <a:avLst/>
            <a:gdLst/>
            <a:ahLst/>
            <a:rect l="l" t="t" r="r" b="b"/>
            <a:pathLst>
              <a:path w="11178540" h="160019">
                <a:moveTo>
                  <a:pt x="11018266" y="0"/>
                </a:moveTo>
                <a:lnTo>
                  <a:pt x="11018266" y="160019"/>
                </a:lnTo>
                <a:lnTo>
                  <a:pt x="11124946" y="106679"/>
                </a:lnTo>
                <a:lnTo>
                  <a:pt x="11044936" y="106679"/>
                </a:lnTo>
                <a:lnTo>
                  <a:pt x="11044936" y="53339"/>
                </a:lnTo>
                <a:lnTo>
                  <a:pt x="11124945" y="53339"/>
                </a:lnTo>
                <a:lnTo>
                  <a:pt x="11018266" y="0"/>
                </a:lnTo>
                <a:close/>
                <a:moveTo>
                  <a:pt x="1101826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1018266" y="106679"/>
                </a:lnTo>
                <a:lnTo>
                  <a:pt x="11018266" y="53339"/>
                </a:lnTo>
                <a:close/>
                <a:moveTo>
                  <a:pt x="11124945" y="53339"/>
                </a:moveTo>
                <a:lnTo>
                  <a:pt x="11044936" y="53339"/>
                </a:lnTo>
                <a:lnTo>
                  <a:pt x="11044936" y="106679"/>
                </a:lnTo>
                <a:lnTo>
                  <a:pt x="11124946" y="106679"/>
                </a:lnTo>
                <a:lnTo>
                  <a:pt x="11178286" y="80010"/>
                </a:lnTo>
                <a:lnTo>
                  <a:pt x="11124945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4"/>
          <p:cNvSpPr/>
          <p:nvPr/>
        </p:nvSpPr>
        <p:spPr>
          <a:xfrm>
            <a:off x="691560" y="1097280"/>
            <a:ext cx="2347920" cy="10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9288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af50"/>
                </a:solidFill>
                <a:latin typeface="Consolas"/>
              </a:rPr>
              <a:t>order</a:t>
            </a:r>
            <a:r>
              <a:rPr b="1" lang="en-US" sz="2000" spc="-1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1" lang="en-US" sz="2000" spc="-24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0</a:t>
            </a:r>
            <a:r>
              <a:rPr b="1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800" spc="-1" strike="noStrike">
              <a:latin typeface="Arial"/>
            </a:endParaRPr>
          </a:p>
          <a:p>
            <a:pPr marL="9288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16" name="CustomShape 5"/>
          <p:cNvSpPr/>
          <p:nvPr/>
        </p:nvSpPr>
        <p:spPr>
          <a:xfrm>
            <a:off x="7509600" y="4262760"/>
            <a:ext cx="132120" cy="343440"/>
          </a:xfrm>
          <a:custGeom>
            <a:avLst/>
            <a:gdLst/>
            <a:ahLst/>
            <a:rect l="l" t="t" r="r" b="b"/>
            <a:pathLst>
              <a:path w="160020" h="415925">
                <a:moveTo>
                  <a:pt x="53339" y="255524"/>
                </a:moveTo>
                <a:lnTo>
                  <a:pt x="0" y="255524"/>
                </a:lnTo>
                <a:lnTo>
                  <a:pt x="80009" y="415544"/>
                </a:lnTo>
                <a:lnTo>
                  <a:pt x="146684" y="282194"/>
                </a:lnTo>
                <a:lnTo>
                  <a:pt x="53339" y="282194"/>
                </a:lnTo>
                <a:lnTo>
                  <a:pt x="53339" y="255524"/>
                </a:lnTo>
                <a:close/>
                <a:moveTo>
                  <a:pt x="106679" y="0"/>
                </a:moveTo>
                <a:lnTo>
                  <a:pt x="53339" y="0"/>
                </a:lnTo>
                <a:lnTo>
                  <a:pt x="53339" y="282194"/>
                </a:lnTo>
                <a:lnTo>
                  <a:pt x="106679" y="282194"/>
                </a:lnTo>
                <a:lnTo>
                  <a:pt x="106679" y="0"/>
                </a:lnTo>
                <a:close/>
                <a:moveTo>
                  <a:pt x="160019" y="255524"/>
                </a:moveTo>
                <a:lnTo>
                  <a:pt x="106679" y="255524"/>
                </a:lnTo>
                <a:lnTo>
                  <a:pt x="106679" y="282194"/>
                </a:lnTo>
                <a:lnTo>
                  <a:pt x="146684" y="282194"/>
                </a:lnTo>
                <a:lnTo>
                  <a:pt x="160019" y="255524"/>
                </a:lnTo>
                <a:close/>
              </a:path>
            </a:pathLst>
          </a:custGeom>
          <a:solidFill>
            <a:srgbClr val="f78f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6"/>
          <p:cNvSpPr/>
          <p:nvPr/>
        </p:nvSpPr>
        <p:spPr>
          <a:xfrm>
            <a:off x="3816000" y="4307400"/>
            <a:ext cx="12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5173560" y="4307400"/>
            <a:ext cx="12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6448320" y="4307400"/>
            <a:ext cx="12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0" name="CustomShape 9"/>
          <p:cNvSpPr/>
          <p:nvPr/>
        </p:nvSpPr>
        <p:spPr>
          <a:xfrm>
            <a:off x="2610360" y="4307400"/>
            <a:ext cx="124560" cy="28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4592160" y="4624920"/>
            <a:ext cx="2471040" cy="11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-9" strike="noStrike">
                <a:solidFill>
                  <a:srgbClr val="800000"/>
                </a:solidFill>
                <a:latin typeface="Consolas"/>
              </a:rPr>
              <a:t>.item3</a:t>
            </a:r>
            <a:r>
              <a:rPr b="0" lang="en-US" sz="1800" spc="-52" strike="noStrike">
                <a:solidFill>
                  <a:srgbClr val="800000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800000"/>
                </a:solidFill>
                <a:latin typeface="Consolas"/>
              </a:rPr>
              <a:t>{</a:t>
            </a:r>
            <a:endParaRPr b="0" lang="en-US" sz="1800" spc="-1" strike="noStrike">
              <a:latin typeface="Arial"/>
            </a:endParaRPr>
          </a:p>
          <a:p>
            <a:pPr marL="469800">
              <a:lnSpc>
                <a:spcPct val="100000"/>
              </a:lnSpc>
              <a:spcBef>
                <a:spcPts val="40"/>
              </a:spcBef>
            </a:pPr>
            <a:r>
              <a:rPr b="1" lang="en-US" sz="1800" spc="-9" strike="noStrike">
                <a:solidFill>
                  <a:srgbClr val="00af50"/>
                </a:solidFill>
                <a:latin typeface="Consolas"/>
              </a:rPr>
              <a:t>align-self</a:t>
            </a:r>
            <a:r>
              <a:rPr b="0" lang="en-US" sz="1800" spc="-9" strike="noStrike">
                <a:solidFill>
                  <a:srgbClr val="ff0000"/>
                </a:solidFill>
                <a:latin typeface="Consolas"/>
              </a:rPr>
              <a:t>:</a:t>
            </a:r>
            <a:r>
              <a:rPr b="0" lang="en-US" sz="1800" spc="-38" strike="noStrike">
                <a:solidFill>
                  <a:srgbClr val="ff0000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0451a4"/>
                </a:solidFill>
                <a:latin typeface="Consolas"/>
              </a:rPr>
              <a:t>stretch;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34"/>
              </a:spcBef>
            </a:pPr>
            <a:r>
              <a:rPr b="0" lang="en-US" sz="1800" spc="-1" strike="noStrike">
                <a:solidFill>
                  <a:srgbClr val="0451a4"/>
                </a:solidFill>
                <a:latin typeface="Consolas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2" name="object 3" descr=""/>
          <p:cNvPicPr/>
          <p:nvPr/>
        </p:nvPicPr>
        <p:blipFill>
          <a:blip r:embed="rId1"/>
          <a:stretch/>
        </p:blipFill>
        <p:spPr>
          <a:xfrm>
            <a:off x="906840" y="2155680"/>
            <a:ext cx="8708760" cy="2063520"/>
          </a:xfrm>
          <a:prstGeom prst="rect">
            <a:avLst/>
          </a:prstGeom>
          <a:ln>
            <a:noFill/>
          </a:ln>
        </p:spPr>
      </p:pic>
      <p:sp>
        <p:nvSpPr>
          <p:cNvPr id="523" name="TextShape 2"/>
          <p:cNvSpPr txBox="1"/>
          <p:nvPr/>
        </p:nvSpPr>
        <p:spPr>
          <a:xfrm>
            <a:off x="557280" y="564840"/>
            <a:ext cx="3508920" cy="111960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2800" spc="12" strike="noStrike">
                <a:solidFill>
                  <a:srgbClr val="5fc55c"/>
                </a:solidFill>
                <a:latin typeface="Segoe UI"/>
              </a:rPr>
              <a:t>align-self</a:t>
            </a:r>
            <a:r>
              <a:rPr b="0" lang="en-US" sz="2800" spc="12" strike="noStrike">
                <a:solidFill>
                  <a:srgbClr val="585858"/>
                </a:solidFill>
                <a:latin typeface="Segoe UI"/>
              </a:rPr>
              <a:t>:</a:t>
            </a:r>
            <a:r>
              <a:rPr b="0" lang="en-US" sz="2800" spc="-123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0" lang="en-US" sz="2800" spc="-18" strike="noStrike">
                <a:solidFill>
                  <a:srgbClr val="585858"/>
                </a:solidFill>
                <a:latin typeface="Segoe UI"/>
              </a:rPr>
              <a:t>stretch</a:t>
            </a:r>
            <a:endParaRPr b="0" lang="en-US" sz="2800" spc="-1" strike="noStrike">
              <a:latin typeface="Calibri"/>
            </a:endParaRPr>
          </a:p>
        </p:txBody>
      </p:sp>
      <p:sp>
        <p:nvSpPr>
          <p:cNvPr id="524" name="CustomShape 3"/>
          <p:cNvSpPr/>
          <p:nvPr/>
        </p:nvSpPr>
        <p:spPr>
          <a:xfrm>
            <a:off x="374760" y="1877400"/>
            <a:ext cx="9241560" cy="132120"/>
          </a:xfrm>
          <a:custGeom>
            <a:avLst/>
            <a:gdLst/>
            <a:ahLst/>
            <a:rect l="l" t="t" r="r" b="b"/>
            <a:pathLst>
              <a:path w="11178540" h="160019">
                <a:moveTo>
                  <a:pt x="11018266" y="0"/>
                </a:moveTo>
                <a:lnTo>
                  <a:pt x="11018266" y="160019"/>
                </a:lnTo>
                <a:lnTo>
                  <a:pt x="11124946" y="106679"/>
                </a:lnTo>
                <a:lnTo>
                  <a:pt x="11044936" y="106679"/>
                </a:lnTo>
                <a:lnTo>
                  <a:pt x="11044936" y="53339"/>
                </a:lnTo>
                <a:lnTo>
                  <a:pt x="11124945" y="53339"/>
                </a:lnTo>
                <a:lnTo>
                  <a:pt x="11018266" y="0"/>
                </a:lnTo>
                <a:close/>
                <a:moveTo>
                  <a:pt x="1101826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1018266" y="106679"/>
                </a:lnTo>
                <a:lnTo>
                  <a:pt x="11018266" y="53339"/>
                </a:lnTo>
                <a:close/>
                <a:moveTo>
                  <a:pt x="11124945" y="53339"/>
                </a:moveTo>
                <a:lnTo>
                  <a:pt x="11044936" y="53339"/>
                </a:lnTo>
                <a:lnTo>
                  <a:pt x="11044936" y="106679"/>
                </a:lnTo>
                <a:lnTo>
                  <a:pt x="11124946" y="106679"/>
                </a:lnTo>
                <a:lnTo>
                  <a:pt x="11178286" y="80010"/>
                </a:lnTo>
                <a:lnTo>
                  <a:pt x="11124945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4"/>
          <p:cNvSpPr/>
          <p:nvPr/>
        </p:nvSpPr>
        <p:spPr>
          <a:xfrm>
            <a:off x="691560" y="1204560"/>
            <a:ext cx="8635320" cy="10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9288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af50"/>
                </a:solidFill>
                <a:latin typeface="Consolas"/>
              </a:rPr>
              <a:t>align-self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1" lang="en-US" sz="1800" spc="-2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585858"/>
                </a:solidFill>
                <a:latin typeface="Consolas"/>
              </a:rPr>
              <a:t>auto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stretch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|flex-start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flex-end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 center</a:t>
            </a:r>
            <a:r>
              <a:rPr b="0" lang="en-US" sz="1800" spc="-9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12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baseline</a:t>
            </a:r>
            <a:endParaRPr b="0" lang="en-US" sz="1800" spc="-1" strike="noStrike">
              <a:latin typeface="Arial"/>
            </a:endParaRPr>
          </a:p>
          <a:p>
            <a:pPr marL="9288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6" name="CustomShape 5"/>
          <p:cNvSpPr/>
          <p:nvPr/>
        </p:nvSpPr>
        <p:spPr>
          <a:xfrm>
            <a:off x="556560" y="1765800"/>
            <a:ext cx="132120" cy="2576520"/>
          </a:xfrm>
          <a:custGeom>
            <a:avLst/>
            <a:gdLst/>
            <a:ahLst/>
            <a:rect l="l" t="t" r="r" b="b"/>
            <a:pathLst>
              <a:path w="160019" h="3116579">
                <a:moveTo>
                  <a:pt x="53339" y="2956560"/>
                </a:moveTo>
                <a:lnTo>
                  <a:pt x="0" y="2956560"/>
                </a:lnTo>
                <a:lnTo>
                  <a:pt x="80009" y="3116579"/>
                </a:lnTo>
                <a:lnTo>
                  <a:pt x="146684" y="2983230"/>
                </a:lnTo>
                <a:lnTo>
                  <a:pt x="53339" y="2983230"/>
                </a:lnTo>
                <a:lnTo>
                  <a:pt x="53339" y="2956560"/>
                </a:lnTo>
                <a:close/>
                <a:moveTo>
                  <a:pt x="106679" y="0"/>
                </a:moveTo>
                <a:lnTo>
                  <a:pt x="53339" y="0"/>
                </a:lnTo>
                <a:lnTo>
                  <a:pt x="53339" y="2983230"/>
                </a:lnTo>
                <a:lnTo>
                  <a:pt x="106679" y="2983230"/>
                </a:lnTo>
                <a:lnTo>
                  <a:pt x="106679" y="0"/>
                </a:lnTo>
                <a:close/>
                <a:moveTo>
                  <a:pt x="160019" y="2956560"/>
                </a:moveTo>
                <a:lnTo>
                  <a:pt x="106679" y="2956560"/>
                </a:lnTo>
                <a:lnTo>
                  <a:pt x="106679" y="2983230"/>
                </a:lnTo>
                <a:lnTo>
                  <a:pt x="146684" y="2983230"/>
                </a:lnTo>
                <a:lnTo>
                  <a:pt x="160019" y="2956560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6"/>
          <p:cNvSpPr/>
          <p:nvPr/>
        </p:nvSpPr>
        <p:spPr>
          <a:xfrm>
            <a:off x="123840" y="4318560"/>
            <a:ext cx="818640" cy="4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1600" spc="-9" strike="noStrike">
                <a:latin typeface="Segoe UI"/>
              </a:rPr>
              <a:t>Cross</a:t>
            </a:r>
            <a:r>
              <a:rPr b="1" lang="en-US" sz="1600" spc="-58" strike="noStrike">
                <a:latin typeface="Segoe UI"/>
              </a:rPr>
              <a:t> </a:t>
            </a:r>
            <a:r>
              <a:rPr b="1" lang="en-US" sz="1600" spc="-9" strike="noStrike"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28" name="CustomShape 7"/>
          <p:cNvSpPr/>
          <p:nvPr/>
        </p:nvSpPr>
        <p:spPr>
          <a:xfrm>
            <a:off x="4974120" y="4262760"/>
            <a:ext cx="132120" cy="343440"/>
          </a:xfrm>
          <a:custGeom>
            <a:avLst/>
            <a:gdLst/>
            <a:ahLst/>
            <a:rect l="l" t="t" r="r" b="b"/>
            <a:pathLst>
              <a:path w="160020" h="415925">
                <a:moveTo>
                  <a:pt x="53339" y="255524"/>
                </a:moveTo>
                <a:lnTo>
                  <a:pt x="0" y="255524"/>
                </a:lnTo>
                <a:lnTo>
                  <a:pt x="80010" y="415544"/>
                </a:lnTo>
                <a:lnTo>
                  <a:pt x="146685" y="282194"/>
                </a:lnTo>
                <a:lnTo>
                  <a:pt x="53339" y="282194"/>
                </a:lnTo>
                <a:lnTo>
                  <a:pt x="53339" y="255524"/>
                </a:lnTo>
                <a:close/>
                <a:moveTo>
                  <a:pt x="106680" y="0"/>
                </a:moveTo>
                <a:lnTo>
                  <a:pt x="53339" y="0"/>
                </a:lnTo>
                <a:lnTo>
                  <a:pt x="53339" y="282194"/>
                </a:lnTo>
                <a:lnTo>
                  <a:pt x="106680" y="282194"/>
                </a:lnTo>
                <a:lnTo>
                  <a:pt x="106680" y="0"/>
                </a:lnTo>
                <a:close/>
                <a:moveTo>
                  <a:pt x="160020" y="255524"/>
                </a:moveTo>
                <a:lnTo>
                  <a:pt x="106680" y="255524"/>
                </a:lnTo>
                <a:lnTo>
                  <a:pt x="106680" y="282194"/>
                </a:lnTo>
                <a:lnTo>
                  <a:pt x="146685" y="282194"/>
                </a:lnTo>
                <a:lnTo>
                  <a:pt x="160020" y="255524"/>
                </a:lnTo>
                <a:close/>
              </a:path>
            </a:pathLst>
          </a:custGeom>
          <a:solidFill>
            <a:srgbClr val="f78f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object 2" descr=""/>
          <p:cNvPicPr/>
          <p:nvPr/>
        </p:nvPicPr>
        <p:blipFill>
          <a:blip r:embed="rId1"/>
          <a:stretch/>
        </p:blipFill>
        <p:spPr>
          <a:xfrm>
            <a:off x="909360" y="2155680"/>
            <a:ext cx="8708760" cy="1867680"/>
          </a:xfrm>
          <a:prstGeom prst="rect">
            <a:avLst/>
          </a:prstGeom>
          <a:ln>
            <a:noFill/>
          </a:ln>
        </p:spPr>
      </p:pic>
      <p:sp>
        <p:nvSpPr>
          <p:cNvPr id="530" name="TextShape 1"/>
          <p:cNvSpPr txBox="1"/>
          <p:nvPr/>
        </p:nvSpPr>
        <p:spPr>
          <a:xfrm>
            <a:off x="365760" y="200160"/>
            <a:ext cx="315900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3320">
              <a:lnSpc>
                <a:spcPct val="100000"/>
              </a:lnSpc>
              <a:spcBef>
                <a:spcPts val="105"/>
              </a:spcBef>
            </a:pP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fle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x</a:t>
            </a: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-g</a:t>
            </a:r>
            <a:r>
              <a:rPr b="0" lang="en-US" sz="4400" spc="-63" strike="noStrike">
                <a:solidFill>
                  <a:srgbClr val="5fc55c"/>
                </a:solidFill>
                <a:latin typeface="Segoe UI"/>
              </a:rPr>
              <a:t>r</a:t>
            </a: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ow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74760" y="1877400"/>
            <a:ext cx="9241560" cy="132120"/>
          </a:xfrm>
          <a:custGeom>
            <a:avLst/>
            <a:gdLst/>
            <a:ahLst/>
            <a:rect l="l" t="t" r="r" b="b"/>
            <a:pathLst>
              <a:path w="11178540" h="160019">
                <a:moveTo>
                  <a:pt x="11018266" y="0"/>
                </a:moveTo>
                <a:lnTo>
                  <a:pt x="11018266" y="160019"/>
                </a:lnTo>
                <a:lnTo>
                  <a:pt x="11124946" y="106679"/>
                </a:lnTo>
                <a:lnTo>
                  <a:pt x="11044936" y="106679"/>
                </a:lnTo>
                <a:lnTo>
                  <a:pt x="11044936" y="53339"/>
                </a:lnTo>
                <a:lnTo>
                  <a:pt x="11124945" y="53339"/>
                </a:lnTo>
                <a:lnTo>
                  <a:pt x="11018266" y="0"/>
                </a:lnTo>
                <a:close/>
                <a:moveTo>
                  <a:pt x="1101826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1018266" y="106679"/>
                </a:lnTo>
                <a:lnTo>
                  <a:pt x="11018266" y="53339"/>
                </a:lnTo>
                <a:close/>
                <a:moveTo>
                  <a:pt x="11124945" y="53339"/>
                </a:moveTo>
                <a:lnTo>
                  <a:pt x="11044936" y="53339"/>
                </a:lnTo>
                <a:lnTo>
                  <a:pt x="11044936" y="106679"/>
                </a:lnTo>
                <a:lnTo>
                  <a:pt x="11124946" y="106679"/>
                </a:lnTo>
                <a:lnTo>
                  <a:pt x="11178286" y="80010"/>
                </a:lnTo>
                <a:lnTo>
                  <a:pt x="11124945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3"/>
          <p:cNvSpPr/>
          <p:nvPr/>
        </p:nvSpPr>
        <p:spPr>
          <a:xfrm>
            <a:off x="640080" y="1068840"/>
            <a:ext cx="2786400" cy="10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9288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af50"/>
                </a:solidFill>
                <a:latin typeface="Consolas"/>
              </a:rPr>
              <a:t>flex-grow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1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0</a:t>
            </a:r>
            <a:r>
              <a:rPr b="1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800" spc="-1" strike="noStrike">
              <a:latin typeface="Arial"/>
            </a:endParaRPr>
          </a:p>
          <a:p>
            <a:pPr marL="9288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533" name="Group 4"/>
          <p:cNvGrpSpPr/>
          <p:nvPr/>
        </p:nvGrpSpPr>
        <p:grpSpPr>
          <a:xfrm>
            <a:off x="909360" y="4316400"/>
            <a:ext cx="1295280" cy="114480"/>
            <a:chOff x="909360" y="4316400"/>
            <a:chExt cx="1295280" cy="114480"/>
          </a:xfrm>
        </p:grpSpPr>
        <p:sp>
          <p:nvSpPr>
            <p:cNvPr id="534" name="CustomShape 5"/>
            <p:cNvSpPr/>
            <p:nvPr/>
          </p:nvSpPr>
          <p:spPr>
            <a:xfrm>
              <a:off x="90936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80" h="139064">
                  <a:moveTo>
                    <a:pt x="1497330" y="0"/>
                  </a:moveTo>
                  <a:lnTo>
                    <a:pt x="1497330" y="34670"/>
                  </a:lnTo>
                  <a:lnTo>
                    <a:pt x="69341" y="34670"/>
                  </a:lnTo>
                  <a:lnTo>
                    <a:pt x="69341" y="0"/>
                  </a:lnTo>
                  <a:lnTo>
                    <a:pt x="0" y="69341"/>
                  </a:lnTo>
                  <a:lnTo>
                    <a:pt x="69341" y="138684"/>
                  </a:lnTo>
                  <a:lnTo>
                    <a:pt x="69341" y="104012"/>
                  </a:lnTo>
                  <a:lnTo>
                    <a:pt x="1497330" y="104012"/>
                  </a:lnTo>
                  <a:lnTo>
                    <a:pt x="1497330" y="138684"/>
                  </a:lnTo>
                  <a:lnTo>
                    <a:pt x="1566672" y="69341"/>
                  </a:lnTo>
                  <a:lnTo>
                    <a:pt x="1497330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6"/>
            <p:cNvSpPr/>
            <p:nvPr/>
          </p:nvSpPr>
          <p:spPr>
            <a:xfrm>
              <a:off x="90936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80" h="139064">
                  <a:moveTo>
                    <a:pt x="0" y="69341"/>
                  </a:moveTo>
                  <a:lnTo>
                    <a:pt x="69341" y="0"/>
                  </a:lnTo>
                  <a:lnTo>
                    <a:pt x="69341" y="34670"/>
                  </a:lnTo>
                  <a:lnTo>
                    <a:pt x="1497330" y="34670"/>
                  </a:lnTo>
                  <a:lnTo>
                    <a:pt x="1497330" y="0"/>
                  </a:lnTo>
                  <a:lnTo>
                    <a:pt x="1566672" y="69341"/>
                  </a:lnTo>
                  <a:lnTo>
                    <a:pt x="1497330" y="138684"/>
                  </a:lnTo>
                  <a:lnTo>
                    <a:pt x="1497330" y="104012"/>
                  </a:lnTo>
                  <a:lnTo>
                    <a:pt x="69341" y="104012"/>
                  </a:lnTo>
                  <a:lnTo>
                    <a:pt x="69341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6" name="CustomShape 7"/>
          <p:cNvSpPr/>
          <p:nvPr/>
        </p:nvSpPr>
        <p:spPr>
          <a:xfrm>
            <a:off x="1288440" y="4430520"/>
            <a:ext cx="5371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120px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37" name="Group 8"/>
          <p:cNvGrpSpPr/>
          <p:nvPr/>
        </p:nvGrpSpPr>
        <p:grpSpPr>
          <a:xfrm>
            <a:off x="2204640" y="4316400"/>
            <a:ext cx="1295280" cy="114480"/>
            <a:chOff x="2204640" y="4316400"/>
            <a:chExt cx="1295280" cy="114480"/>
          </a:xfrm>
        </p:grpSpPr>
        <p:sp>
          <p:nvSpPr>
            <p:cNvPr id="538" name="CustomShape 9"/>
            <p:cNvSpPr/>
            <p:nvPr/>
          </p:nvSpPr>
          <p:spPr>
            <a:xfrm>
              <a:off x="220464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79" h="139064">
                  <a:moveTo>
                    <a:pt x="1497329" y="0"/>
                  </a:moveTo>
                  <a:lnTo>
                    <a:pt x="1497329" y="34670"/>
                  </a:lnTo>
                  <a:lnTo>
                    <a:pt x="69342" y="34670"/>
                  </a:lnTo>
                  <a:lnTo>
                    <a:pt x="69342" y="0"/>
                  </a:lnTo>
                  <a:lnTo>
                    <a:pt x="0" y="69341"/>
                  </a:lnTo>
                  <a:lnTo>
                    <a:pt x="69342" y="138684"/>
                  </a:lnTo>
                  <a:lnTo>
                    <a:pt x="69342" y="104012"/>
                  </a:lnTo>
                  <a:lnTo>
                    <a:pt x="1497329" y="104012"/>
                  </a:lnTo>
                  <a:lnTo>
                    <a:pt x="1497329" y="138684"/>
                  </a:lnTo>
                  <a:lnTo>
                    <a:pt x="1566672" y="69341"/>
                  </a:lnTo>
                  <a:lnTo>
                    <a:pt x="1497329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0"/>
            <p:cNvSpPr/>
            <p:nvPr/>
          </p:nvSpPr>
          <p:spPr>
            <a:xfrm>
              <a:off x="220464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79" h="139064">
                  <a:moveTo>
                    <a:pt x="0" y="69341"/>
                  </a:moveTo>
                  <a:lnTo>
                    <a:pt x="69342" y="0"/>
                  </a:lnTo>
                  <a:lnTo>
                    <a:pt x="69342" y="34670"/>
                  </a:lnTo>
                  <a:lnTo>
                    <a:pt x="1497329" y="34670"/>
                  </a:lnTo>
                  <a:lnTo>
                    <a:pt x="1497329" y="0"/>
                  </a:lnTo>
                  <a:lnTo>
                    <a:pt x="1566672" y="69341"/>
                  </a:lnTo>
                  <a:lnTo>
                    <a:pt x="1497329" y="138684"/>
                  </a:lnTo>
                  <a:lnTo>
                    <a:pt x="1497329" y="104012"/>
                  </a:lnTo>
                  <a:lnTo>
                    <a:pt x="69342" y="104012"/>
                  </a:lnTo>
                  <a:lnTo>
                    <a:pt x="69342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0" name="CustomShape 11"/>
          <p:cNvSpPr/>
          <p:nvPr/>
        </p:nvSpPr>
        <p:spPr>
          <a:xfrm>
            <a:off x="2583000" y="4430520"/>
            <a:ext cx="5371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120px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41" name="Group 12"/>
          <p:cNvGrpSpPr/>
          <p:nvPr/>
        </p:nvGrpSpPr>
        <p:grpSpPr>
          <a:xfrm>
            <a:off x="3499920" y="4316400"/>
            <a:ext cx="1293840" cy="114480"/>
            <a:chOff x="3499920" y="4316400"/>
            <a:chExt cx="1293840" cy="114480"/>
          </a:xfrm>
        </p:grpSpPr>
        <p:sp>
          <p:nvSpPr>
            <p:cNvPr id="542" name="CustomShape 13"/>
            <p:cNvSpPr/>
            <p:nvPr/>
          </p:nvSpPr>
          <p:spPr>
            <a:xfrm>
              <a:off x="3499920" y="4316400"/>
              <a:ext cx="1293840" cy="114480"/>
            </a:xfrm>
            <a:custGeom>
              <a:avLst/>
              <a:gdLst/>
              <a:ahLst/>
              <a:rect l="l" t="t" r="r" b="b"/>
              <a:pathLst>
                <a:path w="1565275" h="139064">
                  <a:moveTo>
                    <a:pt x="1495805" y="0"/>
                  </a:moveTo>
                  <a:lnTo>
                    <a:pt x="1495805" y="34670"/>
                  </a:lnTo>
                  <a:lnTo>
                    <a:pt x="69341" y="34670"/>
                  </a:lnTo>
                  <a:lnTo>
                    <a:pt x="69341" y="0"/>
                  </a:lnTo>
                  <a:lnTo>
                    <a:pt x="0" y="69341"/>
                  </a:lnTo>
                  <a:lnTo>
                    <a:pt x="69341" y="138684"/>
                  </a:lnTo>
                  <a:lnTo>
                    <a:pt x="69341" y="104012"/>
                  </a:lnTo>
                  <a:lnTo>
                    <a:pt x="1495805" y="104012"/>
                  </a:lnTo>
                  <a:lnTo>
                    <a:pt x="1495805" y="138684"/>
                  </a:lnTo>
                  <a:lnTo>
                    <a:pt x="1565148" y="69341"/>
                  </a:lnTo>
                  <a:lnTo>
                    <a:pt x="1495805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4"/>
            <p:cNvSpPr/>
            <p:nvPr/>
          </p:nvSpPr>
          <p:spPr>
            <a:xfrm>
              <a:off x="3499920" y="4316400"/>
              <a:ext cx="1293840" cy="114480"/>
            </a:xfrm>
            <a:custGeom>
              <a:avLst/>
              <a:gdLst/>
              <a:ahLst/>
              <a:rect l="l" t="t" r="r" b="b"/>
              <a:pathLst>
                <a:path w="1565275" h="139064">
                  <a:moveTo>
                    <a:pt x="0" y="69341"/>
                  </a:moveTo>
                  <a:lnTo>
                    <a:pt x="69341" y="0"/>
                  </a:lnTo>
                  <a:lnTo>
                    <a:pt x="69341" y="34670"/>
                  </a:lnTo>
                  <a:lnTo>
                    <a:pt x="1495805" y="34670"/>
                  </a:lnTo>
                  <a:lnTo>
                    <a:pt x="1495805" y="0"/>
                  </a:lnTo>
                  <a:lnTo>
                    <a:pt x="1565148" y="69341"/>
                  </a:lnTo>
                  <a:lnTo>
                    <a:pt x="1495805" y="138684"/>
                  </a:lnTo>
                  <a:lnTo>
                    <a:pt x="1495805" y="104012"/>
                  </a:lnTo>
                  <a:lnTo>
                    <a:pt x="69341" y="104012"/>
                  </a:lnTo>
                  <a:lnTo>
                    <a:pt x="69341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4" name="CustomShape 15"/>
          <p:cNvSpPr/>
          <p:nvPr/>
        </p:nvSpPr>
        <p:spPr>
          <a:xfrm>
            <a:off x="3877920" y="4430520"/>
            <a:ext cx="5371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120px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45" name="Group 16"/>
          <p:cNvGrpSpPr/>
          <p:nvPr/>
        </p:nvGrpSpPr>
        <p:grpSpPr>
          <a:xfrm>
            <a:off x="8320680" y="4316400"/>
            <a:ext cx="1295280" cy="114480"/>
            <a:chOff x="8320680" y="4316400"/>
            <a:chExt cx="1295280" cy="114480"/>
          </a:xfrm>
        </p:grpSpPr>
        <p:sp>
          <p:nvSpPr>
            <p:cNvPr id="546" name="CustomShape 17"/>
            <p:cNvSpPr/>
            <p:nvPr/>
          </p:nvSpPr>
          <p:spPr>
            <a:xfrm>
              <a:off x="832068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79" h="139064">
                  <a:moveTo>
                    <a:pt x="1497329" y="0"/>
                  </a:moveTo>
                  <a:lnTo>
                    <a:pt x="1497329" y="34670"/>
                  </a:lnTo>
                  <a:lnTo>
                    <a:pt x="69342" y="34670"/>
                  </a:lnTo>
                  <a:lnTo>
                    <a:pt x="69342" y="0"/>
                  </a:lnTo>
                  <a:lnTo>
                    <a:pt x="0" y="69341"/>
                  </a:lnTo>
                  <a:lnTo>
                    <a:pt x="69342" y="138684"/>
                  </a:lnTo>
                  <a:lnTo>
                    <a:pt x="69342" y="104012"/>
                  </a:lnTo>
                  <a:lnTo>
                    <a:pt x="1497329" y="104012"/>
                  </a:lnTo>
                  <a:lnTo>
                    <a:pt x="1497329" y="138684"/>
                  </a:lnTo>
                  <a:lnTo>
                    <a:pt x="1566672" y="69341"/>
                  </a:lnTo>
                  <a:lnTo>
                    <a:pt x="1497329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8"/>
            <p:cNvSpPr/>
            <p:nvPr/>
          </p:nvSpPr>
          <p:spPr>
            <a:xfrm>
              <a:off x="8320680" y="4316400"/>
              <a:ext cx="1295280" cy="114480"/>
            </a:xfrm>
            <a:custGeom>
              <a:avLst/>
              <a:gdLst/>
              <a:ahLst/>
              <a:rect l="l" t="t" r="r" b="b"/>
              <a:pathLst>
                <a:path w="1567179" h="139064">
                  <a:moveTo>
                    <a:pt x="0" y="69341"/>
                  </a:moveTo>
                  <a:lnTo>
                    <a:pt x="69342" y="0"/>
                  </a:lnTo>
                  <a:lnTo>
                    <a:pt x="69342" y="34670"/>
                  </a:lnTo>
                  <a:lnTo>
                    <a:pt x="1497329" y="34670"/>
                  </a:lnTo>
                  <a:lnTo>
                    <a:pt x="1497329" y="0"/>
                  </a:lnTo>
                  <a:lnTo>
                    <a:pt x="1566672" y="69341"/>
                  </a:lnTo>
                  <a:lnTo>
                    <a:pt x="1497329" y="138684"/>
                  </a:lnTo>
                  <a:lnTo>
                    <a:pt x="1497329" y="104012"/>
                  </a:lnTo>
                  <a:lnTo>
                    <a:pt x="69342" y="104012"/>
                  </a:lnTo>
                  <a:lnTo>
                    <a:pt x="69342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48" name="CustomShape 19"/>
          <p:cNvSpPr/>
          <p:nvPr/>
        </p:nvSpPr>
        <p:spPr>
          <a:xfrm>
            <a:off x="8700480" y="4430520"/>
            <a:ext cx="53712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120px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49" name="Group 20"/>
          <p:cNvGrpSpPr/>
          <p:nvPr/>
        </p:nvGrpSpPr>
        <p:grpSpPr>
          <a:xfrm>
            <a:off x="4794120" y="4316400"/>
            <a:ext cx="3526560" cy="114480"/>
            <a:chOff x="4794120" y="4316400"/>
            <a:chExt cx="3526560" cy="114480"/>
          </a:xfrm>
        </p:grpSpPr>
        <p:sp>
          <p:nvSpPr>
            <p:cNvPr id="550" name="CustomShape 21"/>
            <p:cNvSpPr/>
            <p:nvPr/>
          </p:nvSpPr>
          <p:spPr>
            <a:xfrm>
              <a:off x="4794120" y="4316400"/>
              <a:ext cx="3526560" cy="114480"/>
            </a:xfrm>
            <a:custGeom>
              <a:avLst/>
              <a:gdLst/>
              <a:ahLst/>
              <a:rect l="l" t="t" r="r" b="b"/>
              <a:pathLst>
                <a:path w="4265930" h="139064">
                  <a:moveTo>
                    <a:pt x="4196333" y="0"/>
                  </a:moveTo>
                  <a:lnTo>
                    <a:pt x="4196333" y="34670"/>
                  </a:lnTo>
                  <a:lnTo>
                    <a:pt x="69341" y="34670"/>
                  </a:lnTo>
                  <a:lnTo>
                    <a:pt x="69341" y="0"/>
                  </a:lnTo>
                  <a:lnTo>
                    <a:pt x="0" y="69341"/>
                  </a:lnTo>
                  <a:lnTo>
                    <a:pt x="69341" y="138684"/>
                  </a:lnTo>
                  <a:lnTo>
                    <a:pt x="69341" y="104012"/>
                  </a:lnTo>
                  <a:lnTo>
                    <a:pt x="4196333" y="104012"/>
                  </a:lnTo>
                  <a:lnTo>
                    <a:pt x="4196333" y="138684"/>
                  </a:lnTo>
                  <a:lnTo>
                    <a:pt x="4265676" y="69341"/>
                  </a:lnTo>
                  <a:lnTo>
                    <a:pt x="4196333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22"/>
            <p:cNvSpPr/>
            <p:nvPr/>
          </p:nvSpPr>
          <p:spPr>
            <a:xfrm>
              <a:off x="4794120" y="4316400"/>
              <a:ext cx="3526560" cy="114480"/>
            </a:xfrm>
            <a:custGeom>
              <a:avLst/>
              <a:gdLst/>
              <a:ahLst/>
              <a:rect l="l" t="t" r="r" b="b"/>
              <a:pathLst>
                <a:path w="4265930" h="139064">
                  <a:moveTo>
                    <a:pt x="0" y="69341"/>
                  </a:moveTo>
                  <a:lnTo>
                    <a:pt x="69341" y="0"/>
                  </a:lnTo>
                  <a:lnTo>
                    <a:pt x="69341" y="34670"/>
                  </a:lnTo>
                  <a:lnTo>
                    <a:pt x="4196333" y="34670"/>
                  </a:lnTo>
                  <a:lnTo>
                    <a:pt x="4196333" y="0"/>
                  </a:lnTo>
                  <a:lnTo>
                    <a:pt x="4265676" y="69341"/>
                  </a:lnTo>
                  <a:lnTo>
                    <a:pt x="4196333" y="138684"/>
                  </a:lnTo>
                  <a:lnTo>
                    <a:pt x="4196333" y="104012"/>
                  </a:lnTo>
                  <a:lnTo>
                    <a:pt x="69341" y="104012"/>
                  </a:lnTo>
                  <a:lnTo>
                    <a:pt x="69341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2" name="CustomShape 23"/>
          <p:cNvSpPr/>
          <p:nvPr/>
        </p:nvSpPr>
        <p:spPr>
          <a:xfrm>
            <a:off x="5528880" y="4430520"/>
            <a:ext cx="1990440" cy="83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algn="ctr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cd4d4d"/>
                </a:solidFill>
                <a:latin typeface="Consolas"/>
              </a:rPr>
              <a:t>flex-grow:</a:t>
            </a:r>
            <a:r>
              <a:rPr b="1" lang="en-US" sz="1800" spc="-77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cd4d4d"/>
                </a:solidFill>
                <a:latin typeface="Consolas"/>
              </a:rPr>
              <a:t>1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4" strike="noStrike">
                <a:solidFill>
                  <a:srgbClr val="cd4d4d"/>
                </a:solidFill>
                <a:latin typeface="Consolas"/>
              </a:rPr>
              <a:t>800-(120*4)</a:t>
            </a:r>
            <a:r>
              <a:rPr b="1" lang="en-US" sz="1800" spc="-49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cd4d4d"/>
                </a:solidFill>
                <a:latin typeface="Consolas"/>
              </a:rPr>
              <a:t>=</a:t>
            </a:r>
            <a:r>
              <a:rPr b="1" lang="en-US" sz="1800" spc="-43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800" spc="-4" strike="noStrike">
                <a:solidFill>
                  <a:srgbClr val="cd4d4d"/>
                </a:solidFill>
                <a:latin typeface="Consolas"/>
              </a:rPr>
              <a:t>320px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553" name="Group 24"/>
          <p:cNvGrpSpPr/>
          <p:nvPr/>
        </p:nvGrpSpPr>
        <p:grpSpPr>
          <a:xfrm>
            <a:off x="909360" y="5212080"/>
            <a:ext cx="8706240" cy="2880"/>
            <a:chOff x="909360" y="5212080"/>
            <a:chExt cx="8706240" cy="2880"/>
          </a:xfrm>
        </p:grpSpPr>
        <p:sp>
          <p:nvSpPr>
            <p:cNvPr id="554" name="CustomShape 25"/>
            <p:cNvSpPr/>
            <p:nvPr/>
          </p:nvSpPr>
          <p:spPr>
            <a:xfrm>
              <a:off x="909360" y="5212080"/>
              <a:ext cx="8706240" cy="2880"/>
            </a:xfrm>
            <a:custGeom>
              <a:avLst/>
              <a:gdLst/>
              <a:ahLst/>
              <a:rect l="l" t="t" r="r" b="b"/>
              <a:pathLst>
                <a:path w="10530840" h="117475">
                  <a:moveTo>
                    <a:pt x="10472166" y="0"/>
                  </a:moveTo>
                  <a:lnTo>
                    <a:pt x="10472166" y="29337"/>
                  </a:lnTo>
                  <a:lnTo>
                    <a:pt x="58674" y="29337"/>
                  </a:lnTo>
                  <a:lnTo>
                    <a:pt x="58674" y="0"/>
                  </a:lnTo>
                  <a:lnTo>
                    <a:pt x="0" y="58674"/>
                  </a:lnTo>
                  <a:lnTo>
                    <a:pt x="58674" y="117348"/>
                  </a:lnTo>
                  <a:lnTo>
                    <a:pt x="58674" y="88011"/>
                  </a:lnTo>
                  <a:lnTo>
                    <a:pt x="10472166" y="88011"/>
                  </a:lnTo>
                  <a:lnTo>
                    <a:pt x="10472166" y="117348"/>
                  </a:lnTo>
                  <a:lnTo>
                    <a:pt x="10530840" y="58674"/>
                  </a:lnTo>
                  <a:lnTo>
                    <a:pt x="10472166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26"/>
            <p:cNvSpPr/>
            <p:nvPr/>
          </p:nvSpPr>
          <p:spPr>
            <a:xfrm>
              <a:off x="909360" y="5212080"/>
              <a:ext cx="8706240" cy="2880"/>
            </a:xfrm>
            <a:custGeom>
              <a:avLst/>
              <a:gdLst/>
              <a:ahLst/>
              <a:rect l="l" t="t" r="r" b="b"/>
              <a:pathLst>
                <a:path w="10530840" h="117475">
                  <a:moveTo>
                    <a:pt x="0" y="58674"/>
                  </a:moveTo>
                  <a:lnTo>
                    <a:pt x="58674" y="0"/>
                  </a:lnTo>
                  <a:lnTo>
                    <a:pt x="58674" y="29337"/>
                  </a:lnTo>
                  <a:lnTo>
                    <a:pt x="10472166" y="29337"/>
                  </a:lnTo>
                  <a:lnTo>
                    <a:pt x="10472166" y="0"/>
                  </a:lnTo>
                  <a:lnTo>
                    <a:pt x="10530840" y="58674"/>
                  </a:lnTo>
                  <a:lnTo>
                    <a:pt x="10472166" y="117348"/>
                  </a:lnTo>
                  <a:lnTo>
                    <a:pt x="10472166" y="88011"/>
                  </a:lnTo>
                  <a:lnTo>
                    <a:pt x="58674" y="88011"/>
                  </a:lnTo>
                  <a:lnTo>
                    <a:pt x="58674" y="117348"/>
                  </a:lnTo>
                  <a:lnTo>
                    <a:pt x="0" y="58674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6" name="CustomShape 27"/>
          <p:cNvSpPr/>
          <p:nvPr/>
        </p:nvSpPr>
        <p:spPr>
          <a:xfrm>
            <a:off x="4771080" y="5250240"/>
            <a:ext cx="12639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9" strike="noStrike">
                <a:solidFill>
                  <a:srgbClr val="585858"/>
                </a:solidFill>
                <a:latin typeface="Consolas"/>
              </a:rPr>
              <a:t>800px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object 2" descr=""/>
          <p:cNvPicPr/>
          <p:nvPr/>
        </p:nvPicPr>
        <p:blipFill>
          <a:blip r:embed="rId1"/>
          <a:stretch/>
        </p:blipFill>
        <p:spPr>
          <a:xfrm>
            <a:off x="909360" y="2155680"/>
            <a:ext cx="8706240" cy="206100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132840" y="365760"/>
            <a:ext cx="297612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3320">
              <a:lnSpc>
                <a:spcPct val="100000"/>
              </a:lnSpc>
              <a:spcBef>
                <a:spcPts val="105"/>
              </a:spcBef>
            </a:pP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fle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x</a:t>
            </a: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-g</a:t>
            </a:r>
            <a:r>
              <a:rPr b="0" lang="en-US" sz="4400" spc="-63" strike="noStrike">
                <a:solidFill>
                  <a:srgbClr val="5fc55c"/>
                </a:solidFill>
                <a:latin typeface="Segoe UI"/>
              </a:rPr>
              <a:t>r</a:t>
            </a: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ow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374760" y="1877400"/>
            <a:ext cx="9241560" cy="132120"/>
          </a:xfrm>
          <a:custGeom>
            <a:avLst/>
            <a:gdLst/>
            <a:ahLst/>
            <a:rect l="l" t="t" r="r" b="b"/>
            <a:pathLst>
              <a:path w="11178540" h="160019">
                <a:moveTo>
                  <a:pt x="11018266" y="0"/>
                </a:moveTo>
                <a:lnTo>
                  <a:pt x="11018266" y="160019"/>
                </a:lnTo>
                <a:lnTo>
                  <a:pt x="11124946" y="106679"/>
                </a:lnTo>
                <a:lnTo>
                  <a:pt x="11044936" y="106679"/>
                </a:lnTo>
                <a:lnTo>
                  <a:pt x="11044936" y="53339"/>
                </a:lnTo>
                <a:lnTo>
                  <a:pt x="11124945" y="53339"/>
                </a:lnTo>
                <a:lnTo>
                  <a:pt x="11018266" y="0"/>
                </a:lnTo>
                <a:close/>
                <a:moveTo>
                  <a:pt x="11018266" y="53339"/>
                </a:moveTo>
                <a:lnTo>
                  <a:pt x="0" y="53339"/>
                </a:lnTo>
                <a:lnTo>
                  <a:pt x="0" y="106679"/>
                </a:lnTo>
                <a:lnTo>
                  <a:pt x="11018266" y="106679"/>
                </a:lnTo>
                <a:lnTo>
                  <a:pt x="11018266" y="53339"/>
                </a:lnTo>
                <a:close/>
                <a:moveTo>
                  <a:pt x="11124945" y="53339"/>
                </a:moveTo>
                <a:lnTo>
                  <a:pt x="11044936" y="53339"/>
                </a:lnTo>
                <a:lnTo>
                  <a:pt x="11044936" y="106679"/>
                </a:lnTo>
                <a:lnTo>
                  <a:pt x="11124946" y="106679"/>
                </a:lnTo>
                <a:lnTo>
                  <a:pt x="11178286" y="80010"/>
                </a:lnTo>
                <a:lnTo>
                  <a:pt x="11124945" y="53339"/>
                </a:lnTo>
                <a:close/>
              </a:path>
            </a:pathLst>
          </a:custGeom>
          <a:solidFill>
            <a:srgbClr val="cd4d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3"/>
          <p:cNvSpPr/>
          <p:nvPr/>
        </p:nvSpPr>
        <p:spPr>
          <a:xfrm>
            <a:off x="640080" y="1016280"/>
            <a:ext cx="2786400" cy="108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92880">
              <a:lnSpc>
                <a:spcPct val="100000"/>
              </a:lnSpc>
              <a:spcBef>
                <a:spcPts val="105"/>
              </a:spcBef>
            </a:pPr>
            <a:r>
              <a:rPr b="1" lang="en-US" sz="2000" spc="-1" strike="noStrike">
                <a:solidFill>
                  <a:srgbClr val="00af50"/>
                </a:solidFill>
                <a:latin typeface="Consolas"/>
              </a:rPr>
              <a:t>flex-grow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:</a:t>
            </a:r>
            <a:r>
              <a:rPr b="1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585858"/>
                </a:solidFill>
                <a:latin typeface="Consolas"/>
              </a:rPr>
              <a:t>0</a:t>
            </a:r>
            <a:r>
              <a:rPr b="1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1" strike="noStrike">
                <a:solidFill>
                  <a:srgbClr val="585858"/>
                </a:solidFill>
                <a:latin typeface="Consolas"/>
              </a:rPr>
              <a:t>|</a:t>
            </a:r>
            <a:r>
              <a:rPr b="0" lang="en-US" sz="1800" spc="-38" strike="noStrike">
                <a:solidFill>
                  <a:srgbClr val="585858"/>
                </a:solidFill>
                <a:latin typeface="Consolas"/>
              </a:rPr>
              <a:t> </a:t>
            </a:r>
            <a:r>
              <a:rPr b="0" lang="en-US" sz="1800" spc="-4" strike="noStrike">
                <a:solidFill>
                  <a:srgbClr val="585858"/>
                </a:solidFill>
                <a:latin typeface="Consolas"/>
              </a:rPr>
              <a:t>&lt;interger&gt;</a:t>
            </a:r>
            <a:endParaRPr b="0" lang="en-US" sz="1800" spc="-1" strike="noStrike">
              <a:latin typeface="Arial"/>
            </a:endParaRPr>
          </a:p>
          <a:p>
            <a:pPr marL="9288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Main</a:t>
            </a:r>
            <a:r>
              <a:rPr b="1" lang="en-US" sz="1600" spc="-38" strike="noStrike">
                <a:solidFill>
                  <a:srgbClr val="585858"/>
                </a:solidFill>
                <a:latin typeface="Segoe UI"/>
              </a:rPr>
              <a:t> </a:t>
            </a:r>
            <a:r>
              <a:rPr b="1" lang="en-US" sz="1600" spc="-9" strike="noStrike">
                <a:solidFill>
                  <a:srgbClr val="585858"/>
                </a:solidFill>
                <a:latin typeface="Segoe UI"/>
              </a:rPr>
              <a:t>Axis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561" name="Group 4"/>
          <p:cNvGrpSpPr/>
          <p:nvPr/>
        </p:nvGrpSpPr>
        <p:grpSpPr>
          <a:xfrm>
            <a:off x="909360" y="4315320"/>
            <a:ext cx="8706600" cy="114480"/>
            <a:chOff x="909360" y="4315320"/>
            <a:chExt cx="8706600" cy="114480"/>
          </a:xfrm>
        </p:grpSpPr>
        <p:sp>
          <p:nvSpPr>
            <p:cNvPr id="562" name="CustomShape 5"/>
            <p:cNvSpPr/>
            <p:nvPr/>
          </p:nvSpPr>
          <p:spPr>
            <a:xfrm>
              <a:off x="909360" y="4316400"/>
              <a:ext cx="1145160" cy="111960"/>
            </a:xfrm>
            <a:custGeom>
              <a:avLst/>
              <a:gdLst/>
              <a:ahLst/>
              <a:rect l="l" t="t" r="r" b="b"/>
              <a:pathLst>
                <a:path w="1385570" h="135889">
                  <a:moveTo>
                    <a:pt x="1317498" y="0"/>
                  </a:moveTo>
                  <a:lnTo>
                    <a:pt x="1317498" y="33909"/>
                  </a:lnTo>
                  <a:lnTo>
                    <a:pt x="67818" y="33909"/>
                  </a:lnTo>
                  <a:lnTo>
                    <a:pt x="67818" y="0"/>
                  </a:lnTo>
                  <a:lnTo>
                    <a:pt x="0" y="67817"/>
                  </a:lnTo>
                  <a:lnTo>
                    <a:pt x="67818" y="135635"/>
                  </a:lnTo>
                  <a:lnTo>
                    <a:pt x="67818" y="101726"/>
                  </a:lnTo>
                  <a:lnTo>
                    <a:pt x="1317498" y="101726"/>
                  </a:lnTo>
                  <a:lnTo>
                    <a:pt x="1317498" y="135635"/>
                  </a:lnTo>
                  <a:lnTo>
                    <a:pt x="1385316" y="67817"/>
                  </a:lnTo>
                  <a:lnTo>
                    <a:pt x="1317498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6"/>
            <p:cNvSpPr/>
            <p:nvPr/>
          </p:nvSpPr>
          <p:spPr>
            <a:xfrm>
              <a:off x="909360" y="4316400"/>
              <a:ext cx="1145160" cy="111960"/>
            </a:xfrm>
            <a:custGeom>
              <a:avLst/>
              <a:gdLst/>
              <a:ahLst/>
              <a:rect l="l" t="t" r="r" b="b"/>
              <a:pathLst>
                <a:path w="1385570" h="135889">
                  <a:moveTo>
                    <a:pt x="0" y="67817"/>
                  </a:moveTo>
                  <a:lnTo>
                    <a:pt x="67818" y="0"/>
                  </a:lnTo>
                  <a:lnTo>
                    <a:pt x="67818" y="33909"/>
                  </a:lnTo>
                  <a:lnTo>
                    <a:pt x="1317498" y="33909"/>
                  </a:lnTo>
                  <a:lnTo>
                    <a:pt x="1317498" y="0"/>
                  </a:lnTo>
                  <a:lnTo>
                    <a:pt x="1385316" y="67817"/>
                  </a:lnTo>
                  <a:lnTo>
                    <a:pt x="1317498" y="135635"/>
                  </a:lnTo>
                  <a:lnTo>
                    <a:pt x="1317498" y="101726"/>
                  </a:lnTo>
                  <a:lnTo>
                    <a:pt x="67818" y="101726"/>
                  </a:lnTo>
                  <a:lnTo>
                    <a:pt x="67818" y="135635"/>
                  </a:lnTo>
                  <a:lnTo>
                    <a:pt x="0" y="67817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7"/>
            <p:cNvSpPr/>
            <p:nvPr/>
          </p:nvSpPr>
          <p:spPr>
            <a:xfrm>
              <a:off x="2051280" y="4316400"/>
              <a:ext cx="1213200" cy="111960"/>
            </a:xfrm>
            <a:custGeom>
              <a:avLst/>
              <a:gdLst/>
              <a:ahLst/>
              <a:rect l="l" t="t" r="r" b="b"/>
              <a:pathLst>
                <a:path w="1468120" h="135889">
                  <a:moveTo>
                    <a:pt x="1399793" y="0"/>
                  </a:moveTo>
                  <a:lnTo>
                    <a:pt x="1399793" y="33909"/>
                  </a:lnTo>
                  <a:lnTo>
                    <a:pt x="67817" y="33909"/>
                  </a:lnTo>
                  <a:lnTo>
                    <a:pt x="67817" y="0"/>
                  </a:lnTo>
                  <a:lnTo>
                    <a:pt x="0" y="67817"/>
                  </a:lnTo>
                  <a:lnTo>
                    <a:pt x="67817" y="135635"/>
                  </a:lnTo>
                  <a:lnTo>
                    <a:pt x="67817" y="101726"/>
                  </a:lnTo>
                  <a:lnTo>
                    <a:pt x="1399793" y="101726"/>
                  </a:lnTo>
                  <a:lnTo>
                    <a:pt x="1399793" y="135635"/>
                  </a:lnTo>
                  <a:lnTo>
                    <a:pt x="1467612" y="67817"/>
                  </a:lnTo>
                  <a:lnTo>
                    <a:pt x="1399793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8"/>
            <p:cNvSpPr/>
            <p:nvPr/>
          </p:nvSpPr>
          <p:spPr>
            <a:xfrm>
              <a:off x="2051280" y="4316400"/>
              <a:ext cx="1213200" cy="111960"/>
            </a:xfrm>
            <a:custGeom>
              <a:avLst/>
              <a:gdLst/>
              <a:ahLst/>
              <a:rect l="l" t="t" r="r" b="b"/>
              <a:pathLst>
                <a:path w="1468120" h="135889">
                  <a:moveTo>
                    <a:pt x="0" y="67817"/>
                  </a:moveTo>
                  <a:lnTo>
                    <a:pt x="67817" y="0"/>
                  </a:lnTo>
                  <a:lnTo>
                    <a:pt x="67817" y="33909"/>
                  </a:lnTo>
                  <a:lnTo>
                    <a:pt x="1399793" y="33909"/>
                  </a:lnTo>
                  <a:lnTo>
                    <a:pt x="1399793" y="0"/>
                  </a:lnTo>
                  <a:lnTo>
                    <a:pt x="1467612" y="67817"/>
                  </a:lnTo>
                  <a:lnTo>
                    <a:pt x="1399793" y="135635"/>
                  </a:lnTo>
                  <a:lnTo>
                    <a:pt x="1399793" y="101726"/>
                  </a:lnTo>
                  <a:lnTo>
                    <a:pt x="67817" y="101726"/>
                  </a:lnTo>
                  <a:lnTo>
                    <a:pt x="67817" y="135635"/>
                  </a:lnTo>
                  <a:lnTo>
                    <a:pt x="0" y="67817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9"/>
            <p:cNvSpPr/>
            <p:nvPr/>
          </p:nvSpPr>
          <p:spPr>
            <a:xfrm>
              <a:off x="3264480" y="4315320"/>
              <a:ext cx="1293840" cy="114480"/>
            </a:xfrm>
            <a:custGeom>
              <a:avLst/>
              <a:gdLst/>
              <a:ahLst/>
              <a:rect l="l" t="t" r="r" b="b"/>
              <a:pathLst>
                <a:path w="1565275" h="139064">
                  <a:moveTo>
                    <a:pt x="1495805" y="0"/>
                  </a:moveTo>
                  <a:lnTo>
                    <a:pt x="1495805" y="34671"/>
                  </a:lnTo>
                  <a:lnTo>
                    <a:pt x="69341" y="34671"/>
                  </a:lnTo>
                  <a:lnTo>
                    <a:pt x="69341" y="0"/>
                  </a:lnTo>
                  <a:lnTo>
                    <a:pt x="0" y="69341"/>
                  </a:lnTo>
                  <a:lnTo>
                    <a:pt x="69341" y="138684"/>
                  </a:lnTo>
                  <a:lnTo>
                    <a:pt x="69341" y="104012"/>
                  </a:lnTo>
                  <a:lnTo>
                    <a:pt x="1495805" y="104012"/>
                  </a:lnTo>
                  <a:lnTo>
                    <a:pt x="1495805" y="138684"/>
                  </a:lnTo>
                  <a:lnTo>
                    <a:pt x="1565148" y="69341"/>
                  </a:lnTo>
                  <a:lnTo>
                    <a:pt x="1495805" y="0"/>
                  </a:ln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CustomShape 10"/>
            <p:cNvSpPr/>
            <p:nvPr/>
          </p:nvSpPr>
          <p:spPr>
            <a:xfrm>
              <a:off x="3264480" y="4315320"/>
              <a:ext cx="1293840" cy="114480"/>
            </a:xfrm>
            <a:custGeom>
              <a:avLst/>
              <a:gdLst/>
              <a:ahLst/>
              <a:rect l="l" t="t" r="r" b="b"/>
              <a:pathLst>
                <a:path w="1565275" h="139064">
                  <a:moveTo>
                    <a:pt x="0" y="69341"/>
                  </a:moveTo>
                  <a:lnTo>
                    <a:pt x="69341" y="0"/>
                  </a:lnTo>
                  <a:lnTo>
                    <a:pt x="69341" y="34671"/>
                  </a:lnTo>
                  <a:lnTo>
                    <a:pt x="1495805" y="34671"/>
                  </a:lnTo>
                  <a:lnTo>
                    <a:pt x="1495805" y="0"/>
                  </a:lnTo>
                  <a:lnTo>
                    <a:pt x="1565148" y="69341"/>
                  </a:lnTo>
                  <a:lnTo>
                    <a:pt x="1495805" y="138684"/>
                  </a:lnTo>
                  <a:lnTo>
                    <a:pt x="1495805" y="104012"/>
                  </a:lnTo>
                  <a:lnTo>
                    <a:pt x="69341" y="104012"/>
                  </a:lnTo>
                  <a:lnTo>
                    <a:pt x="69341" y="138684"/>
                  </a:lnTo>
                  <a:lnTo>
                    <a:pt x="0" y="69341"/>
                  </a:lnTo>
                  <a:close/>
                </a:path>
              </a:pathLst>
            </a:custGeom>
            <a:noFill/>
            <a:ln w="12240">
              <a:solidFill>
                <a:srgbClr val="58585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CustomShape 11"/>
            <p:cNvSpPr/>
            <p:nvPr/>
          </p:nvSpPr>
          <p:spPr>
            <a:xfrm>
              <a:off x="7516800" y="4316400"/>
              <a:ext cx="2099160" cy="111960"/>
            </a:xfrm>
            <a:custGeom>
              <a:avLst/>
              <a:gdLst/>
              <a:ahLst/>
              <a:rect l="l" t="t" r="r" b="b"/>
              <a:pathLst>
                <a:path w="2539365" h="135889">
                  <a:moveTo>
                    <a:pt x="2471166" y="0"/>
                  </a:moveTo>
                  <a:lnTo>
                    <a:pt x="2471166" y="33909"/>
                  </a:lnTo>
                  <a:lnTo>
                    <a:pt x="67818" y="33909"/>
                  </a:lnTo>
                  <a:lnTo>
                    <a:pt x="67818" y="0"/>
                  </a:lnTo>
                  <a:lnTo>
                    <a:pt x="0" y="67817"/>
                  </a:lnTo>
                  <a:lnTo>
                    <a:pt x="67818" y="135635"/>
                  </a:lnTo>
                  <a:lnTo>
                    <a:pt x="67818" y="101726"/>
                  </a:lnTo>
                  <a:lnTo>
                    <a:pt x="2471166" y="101726"/>
                  </a:lnTo>
                  <a:lnTo>
                    <a:pt x="2471166" y="135635"/>
                  </a:lnTo>
                  <a:lnTo>
                    <a:pt x="2538984" y="67817"/>
                  </a:lnTo>
                  <a:lnTo>
                    <a:pt x="2471166" y="0"/>
                  </a:lnTo>
                  <a:close/>
                </a:path>
              </a:pathLst>
            </a:custGeom>
            <a:solidFill>
              <a:srgbClr val="cd4d4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12"/>
            <p:cNvSpPr/>
            <p:nvPr/>
          </p:nvSpPr>
          <p:spPr>
            <a:xfrm>
              <a:off x="7516800" y="4316400"/>
              <a:ext cx="2099160" cy="111960"/>
            </a:xfrm>
            <a:custGeom>
              <a:avLst/>
              <a:gdLst/>
              <a:ahLst/>
              <a:rect l="l" t="t" r="r" b="b"/>
              <a:pathLst>
                <a:path w="2539365" h="135889">
                  <a:moveTo>
                    <a:pt x="0" y="67817"/>
                  </a:moveTo>
                  <a:lnTo>
                    <a:pt x="67818" y="0"/>
                  </a:lnTo>
                  <a:lnTo>
                    <a:pt x="67818" y="33909"/>
                  </a:lnTo>
                  <a:lnTo>
                    <a:pt x="2471166" y="33909"/>
                  </a:lnTo>
                  <a:lnTo>
                    <a:pt x="2471166" y="0"/>
                  </a:lnTo>
                  <a:lnTo>
                    <a:pt x="2538984" y="67817"/>
                  </a:lnTo>
                  <a:lnTo>
                    <a:pt x="2471166" y="135635"/>
                  </a:lnTo>
                  <a:lnTo>
                    <a:pt x="2471166" y="101726"/>
                  </a:lnTo>
                  <a:lnTo>
                    <a:pt x="67818" y="101726"/>
                  </a:lnTo>
                  <a:lnTo>
                    <a:pt x="67818" y="135635"/>
                  </a:lnTo>
                  <a:lnTo>
                    <a:pt x="0" y="67817"/>
                  </a:lnTo>
                  <a:close/>
                </a:path>
              </a:pathLst>
            </a:custGeom>
            <a:noFill/>
            <a:ln w="12240">
              <a:solidFill>
                <a:srgbClr val="c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13"/>
            <p:cNvSpPr/>
            <p:nvPr/>
          </p:nvSpPr>
          <p:spPr>
            <a:xfrm>
              <a:off x="4558320" y="4316400"/>
              <a:ext cx="2958480" cy="111960"/>
            </a:xfrm>
            <a:custGeom>
              <a:avLst/>
              <a:gdLst/>
              <a:ahLst/>
              <a:rect l="l" t="t" r="r" b="b"/>
              <a:pathLst>
                <a:path w="3578859" h="135889">
                  <a:moveTo>
                    <a:pt x="3510534" y="0"/>
                  </a:moveTo>
                  <a:lnTo>
                    <a:pt x="3510534" y="33909"/>
                  </a:lnTo>
                  <a:lnTo>
                    <a:pt x="67817" y="33909"/>
                  </a:lnTo>
                  <a:lnTo>
                    <a:pt x="67817" y="0"/>
                  </a:lnTo>
                  <a:lnTo>
                    <a:pt x="0" y="67817"/>
                  </a:lnTo>
                  <a:lnTo>
                    <a:pt x="67817" y="135635"/>
                  </a:lnTo>
                  <a:lnTo>
                    <a:pt x="67817" y="101726"/>
                  </a:lnTo>
                  <a:lnTo>
                    <a:pt x="3510534" y="101726"/>
                  </a:lnTo>
                  <a:lnTo>
                    <a:pt x="3510534" y="135635"/>
                  </a:lnTo>
                  <a:lnTo>
                    <a:pt x="3578351" y="67817"/>
                  </a:lnTo>
                  <a:lnTo>
                    <a:pt x="3510534" y="0"/>
                  </a:lnTo>
                  <a:close/>
                </a:path>
              </a:pathLst>
            </a:custGeom>
            <a:solidFill>
              <a:srgbClr val="5fc55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4"/>
            <p:cNvSpPr/>
            <p:nvPr/>
          </p:nvSpPr>
          <p:spPr>
            <a:xfrm>
              <a:off x="4558320" y="4316400"/>
              <a:ext cx="2958480" cy="111960"/>
            </a:xfrm>
            <a:custGeom>
              <a:avLst/>
              <a:gdLst/>
              <a:ahLst/>
              <a:rect l="l" t="t" r="r" b="b"/>
              <a:pathLst>
                <a:path w="3578859" h="135889">
                  <a:moveTo>
                    <a:pt x="0" y="67817"/>
                  </a:moveTo>
                  <a:lnTo>
                    <a:pt x="67817" y="0"/>
                  </a:lnTo>
                  <a:lnTo>
                    <a:pt x="67817" y="33909"/>
                  </a:lnTo>
                  <a:lnTo>
                    <a:pt x="3510534" y="33909"/>
                  </a:lnTo>
                  <a:lnTo>
                    <a:pt x="3510534" y="0"/>
                  </a:lnTo>
                  <a:lnTo>
                    <a:pt x="3578351" y="67817"/>
                  </a:lnTo>
                  <a:lnTo>
                    <a:pt x="3510534" y="135635"/>
                  </a:lnTo>
                  <a:lnTo>
                    <a:pt x="3510534" y="101726"/>
                  </a:lnTo>
                  <a:lnTo>
                    <a:pt x="67817" y="101726"/>
                  </a:lnTo>
                  <a:lnTo>
                    <a:pt x="67817" y="135635"/>
                  </a:lnTo>
                  <a:lnTo>
                    <a:pt x="0" y="67817"/>
                  </a:lnTo>
                  <a:close/>
                </a:path>
              </a:pathLst>
            </a:custGeom>
            <a:noFill/>
            <a:ln w="12240">
              <a:solidFill>
                <a:srgbClr val="5fc55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2" name="CustomShape 15"/>
          <p:cNvSpPr/>
          <p:nvPr/>
        </p:nvSpPr>
        <p:spPr>
          <a:xfrm>
            <a:off x="1023840" y="4446000"/>
            <a:ext cx="974160" cy="4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500" spc="-4" strike="noStrike">
                <a:solidFill>
                  <a:srgbClr val="585858"/>
                </a:solidFill>
                <a:latin typeface="Consolas"/>
              </a:rPr>
              <a:t>flex-grow:1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73" name="CustomShape 16"/>
          <p:cNvSpPr/>
          <p:nvPr/>
        </p:nvSpPr>
        <p:spPr>
          <a:xfrm>
            <a:off x="5401080" y="4445280"/>
            <a:ext cx="126360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cd4d4d"/>
                </a:solidFill>
                <a:latin typeface="Consolas"/>
              </a:rPr>
              <a:t>flex-grow:</a:t>
            </a:r>
            <a:r>
              <a:rPr b="1" lang="en-US" sz="1800" spc="-103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cd4d4d"/>
                </a:solidFill>
                <a:latin typeface="Consolas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4" name="CustomShape 17"/>
          <p:cNvSpPr/>
          <p:nvPr/>
        </p:nvSpPr>
        <p:spPr>
          <a:xfrm>
            <a:off x="2175480" y="4446000"/>
            <a:ext cx="974160" cy="4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500" spc="-4" strike="noStrike">
                <a:solidFill>
                  <a:srgbClr val="585858"/>
                </a:solidFill>
                <a:latin typeface="Consolas"/>
              </a:rPr>
              <a:t>flex-grow:1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75" name="CustomShape 18"/>
          <p:cNvSpPr/>
          <p:nvPr/>
        </p:nvSpPr>
        <p:spPr>
          <a:xfrm>
            <a:off x="3390120" y="4450680"/>
            <a:ext cx="974160" cy="4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500" spc="-4" strike="noStrike">
                <a:solidFill>
                  <a:srgbClr val="585858"/>
                </a:solidFill>
                <a:latin typeface="Consolas"/>
              </a:rPr>
              <a:t>flex-grow:1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576" name="CustomShape 19"/>
          <p:cNvSpPr/>
          <p:nvPr/>
        </p:nvSpPr>
        <p:spPr>
          <a:xfrm>
            <a:off x="7973280" y="4454280"/>
            <a:ext cx="1263600" cy="56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4" strike="noStrike">
                <a:solidFill>
                  <a:srgbClr val="cd4d4d"/>
                </a:solidFill>
                <a:latin typeface="Consolas"/>
              </a:rPr>
              <a:t>flex-grow:</a:t>
            </a:r>
            <a:r>
              <a:rPr b="1" lang="en-US" sz="1800" spc="-103" strike="noStrike">
                <a:solidFill>
                  <a:srgbClr val="cd4d4d"/>
                </a:solidFill>
                <a:latin typeface="Consolas"/>
              </a:rPr>
              <a:t> </a:t>
            </a:r>
            <a:r>
              <a:rPr b="1" lang="en-US" sz="1800" spc="-1" strike="noStrike">
                <a:solidFill>
                  <a:srgbClr val="cd4d4d"/>
                </a:solidFill>
                <a:latin typeface="Consola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1"/>
          <p:cNvGrpSpPr/>
          <p:nvPr/>
        </p:nvGrpSpPr>
        <p:grpSpPr>
          <a:xfrm>
            <a:off x="729360" y="261720"/>
            <a:ext cx="8619120" cy="5145840"/>
            <a:chOff x="729360" y="261720"/>
            <a:chExt cx="8619120" cy="5145840"/>
          </a:xfrm>
        </p:grpSpPr>
        <p:pic>
          <p:nvPicPr>
            <p:cNvPr id="344" name="object 3" descr=""/>
            <p:cNvPicPr/>
            <p:nvPr/>
          </p:nvPicPr>
          <p:blipFill>
            <a:blip r:embed="rId1"/>
            <a:stretch/>
          </p:blipFill>
          <p:spPr>
            <a:xfrm>
              <a:off x="729360" y="26172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5" name="CustomShape 2"/>
            <p:cNvSpPr/>
            <p:nvPr/>
          </p:nvSpPr>
          <p:spPr>
            <a:xfrm>
              <a:off x="1160280" y="128628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3"/>
            <p:cNvSpPr/>
            <p:nvPr/>
          </p:nvSpPr>
          <p:spPr>
            <a:xfrm>
              <a:off x="1160280" y="498564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7" name="TextShape 4"/>
          <p:cNvSpPr txBox="1"/>
          <p:nvPr/>
        </p:nvSpPr>
        <p:spPr>
          <a:xfrm>
            <a:off x="1371600" y="633960"/>
            <a:ext cx="758952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412" strike="noStrike">
                <a:solidFill>
                  <a:srgbClr val="000000"/>
                </a:solidFill>
                <a:latin typeface="Arial Narrow"/>
              </a:rPr>
              <a:t>What</a:t>
            </a:r>
            <a:r>
              <a:rPr b="1" lang="en-US" sz="3600" spc="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83" strike="noStrike">
                <a:solidFill>
                  <a:srgbClr val="000000"/>
                </a:solidFill>
                <a:latin typeface="Arial Narrow"/>
              </a:rPr>
              <a:t>is</a:t>
            </a:r>
            <a:r>
              <a:rPr b="1" lang="en-US" sz="3600" spc="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32" strike="noStrike">
                <a:solidFill>
                  <a:srgbClr val="000000"/>
                </a:solidFill>
                <a:latin typeface="Arial Narrow"/>
              </a:rPr>
              <a:t>CSS </a:t>
            </a:r>
            <a:r>
              <a:rPr b="1" lang="en-US" sz="3600" spc="378" strike="noStrike">
                <a:solidFill>
                  <a:srgbClr val="000000"/>
                </a:solidFill>
                <a:latin typeface="Arial Narrow"/>
              </a:rPr>
              <a:t>Media</a:t>
            </a:r>
            <a:r>
              <a:rPr b="1" lang="en-US" sz="3600" spc="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299" strike="noStrike">
                <a:solidFill>
                  <a:srgbClr val="000000"/>
                </a:solidFill>
                <a:latin typeface="Arial Narrow"/>
              </a:rPr>
              <a:t>Queries</a:t>
            </a:r>
            <a:r>
              <a:rPr b="1" lang="en-US" sz="3600" spc="-18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-279" strike="noStrike">
                <a:solidFill>
                  <a:srgbClr val="000000"/>
                </a:solidFill>
                <a:latin typeface="Arial Narrow"/>
              </a:rPr>
              <a:t>?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48" name="TextShape 5"/>
          <p:cNvSpPr txBox="1"/>
          <p:nvPr/>
        </p:nvSpPr>
        <p:spPr>
          <a:xfrm>
            <a:off x="1234800" y="5102280"/>
            <a:ext cx="56628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349" name="TextShape 6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331CB304-0ED0-481D-9ED2-1781D64F5D7D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50" name="CustomShape 7"/>
          <p:cNvSpPr/>
          <p:nvPr/>
        </p:nvSpPr>
        <p:spPr>
          <a:xfrm>
            <a:off x="1234800" y="1451880"/>
            <a:ext cx="7502760" cy="33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4080" bIns="0"/>
          <a:p>
            <a:pPr marL="354960" indent="-342720">
              <a:lnSpc>
                <a:spcPts val="3240"/>
              </a:lnSpc>
              <a:spcBef>
                <a:spcPts val="505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1800" spc="-344" strike="noStrike">
                <a:latin typeface="Microsoft Sans Serif"/>
              </a:rPr>
              <a:t>C</a:t>
            </a:r>
            <a:r>
              <a:rPr b="0" lang="en-US" sz="1800" spc="-454" strike="noStrike">
                <a:latin typeface="Microsoft Sans Serif"/>
              </a:rPr>
              <a:t>S</a:t>
            </a:r>
            <a:r>
              <a:rPr b="0" lang="en-US" sz="1800" spc="-449" strike="noStrike">
                <a:latin typeface="Microsoft Sans Serif"/>
              </a:rPr>
              <a:t>S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89" strike="noStrike">
                <a:latin typeface="Microsoft Sans Serif"/>
              </a:rPr>
              <a:t>M</a:t>
            </a:r>
            <a:r>
              <a:rPr b="0" lang="en-US" sz="1800" spc="24" strike="noStrike">
                <a:latin typeface="Microsoft Sans Serif"/>
              </a:rPr>
              <a:t>ed</a:t>
            </a:r>
            <a:r>
              <a:rPr b="0" lang="en-US" sz="1800" spc="18" strike="noStrike">
                <a:latin typeface="Microsoft Sans Serif"/>
              </a:rPr>
              <a:t>i</a:t>
            </a:r>
            <a:r>
              <a:rPr b="0" lang="en-US" sz="1800" spc="-143" strike="noStrike">
                <a:latin typeface="Microsoft Sans Serif"/>
              </a:rPr>
              <a:t>a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-9" strike="noStrike">
                <a:latin typeface="Microsoft Sans Serif"/>
              </a:rPr>
              <a:t>Q</a:t>
            </a:r>
            <a:r>
              <a:rPr b="0" lang="en-US" sz="1800" spc="29" strike="noStrike">
                <a:latin typeface="Microsoft Sans Serif"/>
              </a:rPr>
              <a:t>u</a:t>
            </a:r>
            <a:r>
              <a:rPr b="0" lang="en-US" sz="1800" spc="58" strike="noStrike">
                <a:latin typeface="Microsoft Sans Serif"/>
              </a:rPr>
              <a:t>e</a:t>
            </a:r>
            <a:r>
              <a:rPr b="0" lang="en-US" sz="1800" spc="38" strike="noStrike">
                <a:latin typeface="Microsoft Sans Serif"/>
              </a:rPr>
              <a:t>r</a:t>
            </a:r>
            <a:r>
              <a:rPr b="0" lang="en-US" sz="1800" spc="18" strike="noStrike">
                <a:latin typeface="Microsoft Sans Serif"/>
              </a:rPr>
              <a:t>i</a:t>
            </a:r>
            <a:r>
              <a:rPr b="0" lang="en-US" sz="1800" spc="-123" strike="noStrike">
                <a:latin typeface="Microsoft Sans Serif"/>
              </a:rPr>
              <a:t>es</a:t>
            </a:r>
            <a:r>
              <a:rPr b="0" lang="en-US" sz="1800" spc="-29" strike="noStrike">
                <a:latin typeface="Times New Roman"/>
              </a:rPr>
              <a:t> </a:t>
            </a:r>
            <a:r>
              <a:rPr b="0" lang="en-US" sz="1800" spc="-148" strike="noStrike">
                <a:latin typeface="Microsoft Sans Serif"/>
              </a:rPr>
              <a:t>a</a:t>
            </a:r>
            <a:r>
              <a:rPr b="0" lang="en-US" sz="1800" spc="123" strike="noStrike">
                <a:latin typeface="Microsoft Sans Serif"/>
              </a:rPr>
              <a:t>r</a:t>
            </a:r>
            <a:r>
              <a:rPr b="0" lang="en-US" sz="1800" spc="-24" strike="noStrike">
                <a:latin typeface="Microsoft Sans Serif"/>
              </a:rPr>
              <a:t>e</a:t>
            </a:r>
            <a:r>
              <a:rPr b="0" lang="en-US" sz="1800" spc="-69" strike="noStrike">
                <a:latin typeface="Times New Roman"/>
              </a:rPr>
              <a:t> </a:t>
            </a:r>
            <a:r>
              <a:rPr b="0" lang="en-US" sz="1800" spc="-143" strike="noStrike">
                <a:latin typeface="Microsoft Sans Serif"/>
              </a:rPr>
              <a:t>a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32" strike="noStrike">
                <a:latin typeface="Microsoft Sans Serif"/>
              </a:rPr>
              <a:t>fe</a:t>
            </a:r>
            <a:r>
              <a:rPr b="0" lang="en-US" sz="1800" spc="43" strike="noStrike">
                <a:latin typeface="Microsoft Sans Serif"/>
              </a:rPr>
              <a:t>a</a:t>
            </a:r>
            <a:r>
              <a:rPr b="0" lang="en-US" sz="1800" spc="324" strike="noStrike">
                <a:latin typeface="Microsoft Sans Serif"/>
              </a:rPr>
              <a:t>t</a:t>
            </a:r>
            <a:r>
              <a:rPr b="0" lang="en-US" sz="1800" spc="29" strike="noStrike">
                <a:latin typeface="Microsoft Sans Serif"/>
              </a:rPr>
              <a:t>u</a:t>
            </a:r>
            <a:r>
              <a:rPr b="0" lang="en-US" sz="1800" spc="123" strike="noStrike">
                <a:latin typeface="Microsoft Sans Serif"/>
              </a:rPr>
              <a:t>r</a:t>
            </a:r>
            <a:r>
              <a:rPr b="0" lang="en-US" sz="1800" spc="-24" strike="noStrike">
                <a:latin typeface="Microsoft Sans Serif"/>
              </a:rPr>
              <a:t>e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lang="en-US" sz="1800" spc="18" strike="noStrike">
                <a:latin typeface="Microsoft Sans Serif"/>
              </a:rPr>
              <a:t>i</a:t>
            </a:r>
            <a:r>
              <a:rPr b="0" lang="en-US" sz="1800" spc="32" strike="noStrike">
                <a:latin typeface="Microsoft Sans Serif"/>
              </a:rPr>
              <a:t>n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-344" strike="noStrike">
                <a:latin typeface="Microsoft Sans Serif"/>
              </a:rPr>
              <a:t>C</a:t>
            </a:r>
            <a:r>
              <a:rPr b="0" lang="en-US" sz="1800" spc="-454" strike="noStrike">
                <a:latin typeface="Microsoft Sans Serif"/>
              </a:rPr>
              <a:t>SS</a:t>
            </a:r>
            <a:r>
              <a:rPr b="0" lang="en-US" sz="1800" spc="12" strike="noStrike">
                <a:latin typeface="Microsoft Sans Serif"/>
              </a:rPr>
              <a:t>3 </a:t>
            </a:r>
            <a:r>
              <a:rPr b="0" lang="en-US" sz="1800" spc="9" strike="noStrike">
                <a:latin typeface="Times New Roman"/>
              </a:rPr>
              <a:t> </a:t>
            </a:r>
            <a:r>
              <a:rPr b="0" lang="en-US" sz="1800" spc="24" strike="noStrike">
                <a:latin typeface="Microsoft Sans Serif"/>
              </a:rPr>
              <a:t>which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4" strike="noStrike">
                <a:latin typeface="Microsoft Sans Serif"/>
              </a:rPr>
              <a:t>allows</a:t>
            </a:r>
            <a:r>
              <a:rPr b="0" lang="en-US" sz="1800" spc="-117" strike="noStrike">
                <a:latin typeface="Microsoft Sans Serif"/>
              </a:rPr>
              <a:t> </a:t>
            </a:r>
            <a:r>
              <a:rPr b="0" lang="en-US" sz="1800" spc="12" strike="noStrike">
                <a:latin typeface="Microsoft Sans Serif"/>
              </a:rPr>
              <a:t>you</a:t>
            </a:r>
            <a:r>
              <a:rPr b="0" lang="en-US" sz="1800" spc="-117" strike="noStrike">
                <a:latin typeface="Microsoft Sans Serif"/>
              </a:rPr>
              <a:t> </a:t>
            </a:r>
            <a:r>
              <a:rPr b="0" lang="en-US" sz="1800" spc="199" strike="noStrike">
                <a:latin typeface="Microsoft Sans Serif"/>
              </a:rPr>
              <a:t>to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-9" strike="noStrike">
                <a:latin typeface="Microsoft Sans Serif"/>
              </a:rPr>
              <a:t>specify</a:t>
            </a:r>
            <a:r>
              <a:rPr b="0" lang="en-US" sz="1800" spc="-94" strike="noStrike">
                <a:latin typeface="Microsoft Sans Serif"/>
              </a:rPr>
              <a:t> </a:t>
            </a:r>
            <a:r>
              <a:rPr b="0" lang="en-US" sz="1800" spc="49" strike="noStrike">
                <a:latin typeface="Microsoft Sans Serif"/>
              </a:rPr>
              <a:t>when</a:t>
            </a:r>
            <a:r>
              <a:rPr b="0" lang="en-US" sz="1800" spc="-94" strike="noStrike">
                <a:latin typeface="Microsoft Sans Serif"/>
              </a:rPr>
              <a:t> </a:t>
            </a:r>
            <a:r>
              <a:rPr b="0" lang="en-US" sz="1800" spc="29" strike="noStrike">
                <a:latin typeface="Microsoft Sans Serif"/>
              </a:rPr>
              <a:t>certain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-418" strike="noStrike">
                <a:latin typeface="Microsoft Sans Serif"/>
              </a:rPr>
              <a:t>CSS </a:t>
            </a:r>
            <a:r>
              <a:rPr b="0" lang="en-US" sz="1800" spc="-778" strike="noStrike">
                <a:latin typeface="Microsoft Sans Serif"/>
              </a:rPr>
              <a:t> </a:t>
            </a:r>
            <a:r>
              <a:rPr b="0" lang="en-US" sz="1800" spc="-1" strike="noStrike">
                <a:latin typeface="Microsoft Sans Serif"/>
              </a:rPr>
              <a:t>rules </a:t>
            </a:r>
            <a:r>
              <a:rPr b="0" lang="en-US" sz="1800" spc="12" strike="noStrike">
                <a:latin typeface="Microsoft Sans Serif"/>
              </a:rPr>
              <a:t>should </a:t>
            </a:r>
            <a:r>
              <a:rPr b="0" lang="en-US" sz="1800" spc="24" strike="noStrike">
                <a:latin typeface="Microsoft Sans Serif"/>
              </a:rPr>
              <a:t>be </a:t>
            </a:r>
            <a:r>
              <a:rPr b="0" lang="en-US" sz="1800" spc="4" strike="noStrike">
                <a:latin typeface="Microsoft Sans Serif"/>
              </a:rPr>
              <a:t>applied. </a:t>
            </a:r>
            <a:r>
              <a:rPr b="0" lang="en-US" sz="1800" spc="-89" strike="noStrike">
                <a:latin typeface="Microsoft Sans Serif"/>
              </a:rPr>
              <a:t>This </a:t>
            </a:r>
            <a:r>
              <a:rPr b="0" lang="en-US" sz="1800" spc="4" strike="noStrike">
                <a:latin typeface="Microsoft Sans Serif"/>
              </a:rPr>
              <a:t>allows </a:t>
            </a:r>
            <a:r>
              <a:rPr b="0" lang="en-US" sz="1800" spc="12" strike="noStrike">
                <a:latin typeface="Microsoft Sans Serif"/>
              </a:rPr>
              <a:t>you </a:t>
            </a:r>
            <a:r>
              <a:rPr b="0" lang="en-US" sz="1800" spc="199" strike="noStrike">
                <a:latin typeface="Microsoft Sans Serif"/>
              </a:rPr>
              <a:t>to </a:t>
            </a:r>
            <a:r>
              <a:rPr b="0" lang="en-US" sz="1800" spc="202" strike="noStrike">
                <a:latin typeface="Microsoft Sans Serif"/>
              </a:rPr>
              <a:t> </a:t>
            </a:r>
            <a:r>
              <a:rPr b="0" lang="en-US" sz="1800" spc="-148" strike="noStrike">
                <a:latin typeface="Microsoft Sans Serif"/>
              </a:rPr>
              <a:t>a</a:t>
            </a:r>
            <a:r>
              <a:rPr b="0" lang="en-US" sz="1800" spc="77" strike="noStrike">
                <a:latin typeface="Microsoft Sans Serif"/>
              </a:rPr>
              <a:t>ppl</a:t>
            </a:r>
            <a:r>
              <a:rPr b="0" lang="en-US" sz="1800" spc="-77" strike="noStrike">
                <a:latin typeface="Microsoft Sans Serif"/>
              </a:rPr>
              <a:t>y</a:t>
            </a:r>
            <a:r>
              <a:rPr b="0" lang="en-US" sz="1800" spc="-72" strike="noStrike">
                <a:latin typeface="Times New Roman"/>
              </a:rPr>
              <a:t> </a:t>
            </a:r>
            <a:r>
              <a:rPr b="0" lang="en-US" sz="1800" spc="-143" strike="noStrike">
                <a:latin typeface="Microsoft Sans Serif"/>
              </a:rPr>
              <a:t>a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-69" strike="noStrike">
                <a:latin typeface="Microsoft Sans Serif"/>
              </a:rPr>
              <a:t>sp</a:t>
            </a:r>
            <a:r>
              <a:rPr b="0" lang="en-US" sz="1800" spc="-49" strike="noStrike">
                <a:latin typeface="Microsoft Sans Serif"/>
              </a:rPr>
              <a:t>ec</a:t>
            </a:r>
            <a:r>
              <a:rPr b="0" lang="en-US" sz="1800" spc="-29" strike="noStrike">
                <a:latin typeface="Microsoft Sans Serif"/>
              </a:rPr>
              <a:t>i</a:t>
            </a:r>
            <a:r>
              <a:rPr b="0" lang="en-US" sz="1800" spc="-148" strike="noStrike">
                <a:latin typeface="Microsoft Sans Serif"/>
              </a:rPr>
              <a:t>a</a:t>
            </a:r>
            <a:r>
              <a:rPr b="0" lang="en-US" sz="1800" spc="77" strike="noStrike">
                <a:latin typeface="Microsoft Sans Serif"/>
              </a:rPr>
              <a:t>l</a:t>
            </a:r>
            <a:r>
              <a:rPr b="0" lang="en-US" sz="1800" spc="-63" strike="noStrike">
                <a:latin typeface="Times New Roman"/>
              </a:rPr>
              <a:t> </a:t>
            </a:r>
            <a:r>
              <a:rPr b="0" lang="en-US" sz="1800" spc="-344" strike="noStrike">
                <a:latin typeface="Microsoft Sans Serif"/>
              </a:rPr>
              <a:t>C</a:t>
            </a:r>
            <a:r>
              <a:rPr b="0" lang="en-US" sz="1800" spc="-454" strike="noStrike">
                <a:latin typeface="Microsoft Sans Serif"/>
              </a:rPr>
              <a:t>S</a:t>
            </a:r>
            <a:r>
              <a:rPr b="0" lang="en-US" sz="1800" spc="-449" strike="noStrike">
                <a:latin typeface="Microsoft Sans Serif"/>
              </a:rPr>
              <a:t>S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117" strike="noStrike">
                <a:latin typeface="Microsoft Sans Serif"/>
              </a:rPr>
              <a:t>f</a:t>
            </a:r>
            <a:r>
              <a:rPr b="0" lang="en-US" sz="1800" spc="248" strike="noStrike">
                <a:latin typeface="Microsoft Sans Serif"/>
              </a:rPr>
              <a:t>o</a:t>
            </a:r>
            <a:r>
              <a:rPr b="0" lang="en-US" sz="1800" spc="117" strike="noStrike">
                <a:latin typeface="Microsoft Sans Serif"/>
              </a:rPr>
              <a:t>r</a:t>
            </a:r>
            <a:r>
              <a:rPr b="0" lang="en-US" sz="1800" spc="-58" strike="noStrike">
                <a:latin typeface="Times New Roman"/>
              </a:rPr>
              <a:t> </a:t>
            </a:r>
            <a:r>
              <a:rPr b="0" lang="en-US" sz="1800" spc="77" strike="noStrike">
                <a:latin typeface="Microsoft Sans Serif"/>
              </a:rPr>
              <a:t>d</a:t>
            </a:r>
            <a:r>
              <a:rPr b="0" lang="en-US" sz="1800" spc="18" strike="noStrike">
                <a:latin typeface="Microsoft Sans Serif"/>
              </a:rPr>
              <a:t>i</a:t>
            </a:r>
            <a:r>
              <a:rPr b="0" lang="en-US" sz="1800" spc="174" strike="noStrike">
                <a:latin typeface="Microsoft Sans Serif"/>
              </a:rPr>
              <a:t>ffe</a:t>
            </a:r>
            <a:r>
              <a:rPr b="0" lang="en-US" sz="1800" spc="157" strike="noStrike">
                <a:latin typeface="Microsoft Sans Serif"/>
              </a:rPr>
              <a:t>r</a:t>
            </a:r>
            <a:r>
              <a:rPr b="0" lang="en-US" sz="1800" spc="4" strike="noStrike">
                <a:latin typeface="Microsoft Sans Serif"/>
              </a:rPr>
              <a:t>e</a:t>
            </a:r>
            <a:r>
              <a:rPr b="0" lang="en-US" sz="1800" spc="-1" strike="noStrike">
                <a:latin typeface="Microsoft Sans Serif"/>
              </a:rPr>
              <a:t>n</a:t>
            </a:r>
            <a:r>
              <a:rPr b="0" lang="en-US" sz="1800" spc="324" strike="noStrike">
                <a:latin typeface="Microsoft Sans Serif"/>
              </a:rPr>
              <a:t>t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lang="en-US" sz="1800" spc="-77" strike="noStrike">
                <a:latin typeface="Microsoft Sans Serif"/>
              </a:rPr>
              <a:t>sc</a:t>
            </a:r>
            <a:r>
              <a:rPr b="0" lang="en-US" sz="1800" spc="-49" strike="noStrike">
                <a:latin typeface="Microsoft Sans Serif"/>
              </a:rPr>
              <a:t>r</a:t>
            </a:r>
            <a:r>
              <a:rPr b="0" lang="en-US" sz="1800" spc="-4" strike="noStrike">
                <a:latin typeface="Microsoft Sans Serif"/>
              </a:rPr>
              <a:t>een </a:t>
            </a:r>
            <a:r>
              <a:rPr b="0" lang="en-US" sz="1800" spc="-4" strike="noStrike">
                <a:latin typeface="Times New Roman"/>
              </a:rPr>
              <a:t> </a:t>
            </a:r>
            <a:r>
              <a:rPr b="0" lang="en-US" sz="1800" spc="-49" strike="noStrike">
                <a:latin typeface="Microsoft Sans Serif"/>
              </a:rPr>
              <a:t>devices</a:t>
            </a:r>
            <a:r>
              <a:rPr b="0" lang="en-US" sz="1800" spc="-103" strike="noStrike">
                <a:latin typeface="Microsoft Sans Serif"/>
              </a:rPr>
              <a:t> </a:t>
            </a:r>
            <a:r>
              <a:rPr b="0" lang="en-US" sz="1800" spc="134" strike="noStrike">
                <a:latin typeface="Microsoft Sans Serif"/>
              </a:rPr>
              <a:t>with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89" strike="noStrike">
                <a:latin typeface="Microsoft Sans Serif"/>
              </a:rPr>
              <a:t>at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-1" strike="noStrike">
                <a:latin typeface="Microsoft Sans Serif"/>
              </a:rPr>
              <a:t>least</a:t>
            </a:r>
            <a:r>
              <a:rPr b="0" lang="en-US" sz="1800" spc="-103" strike="noStrike">
                <a:latin typeface="Microsoft Sans Serif"/>
              </a:rPr>
              <a:t> </a:t>
            </a:r>
            <a:r>
              <a:rPr b="0" lang="en-US" sz="1800" spc="29" strike="noStrike">
                <a:latin typeface="Microsoft Sans Serif"/>
              </a:rPr>
              <a:t>one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-24" strike="noStrike">
                <a:latin typeface="Microsoft Sans Serif"/>
              </a:rPr>
              <a:t>expression:</a:t>
            </a:r>
            <a:endParaRPr b="0" lang="en-US" sz="1800" spc="-1" strike="noStrike">
              <a:latin typeface="Arial"/>
            </a:endParaRPr>
          </a:p>
          <a:p>
            <a:pPr lvl="1" marL="756360" indent="-287280">
              <a:lnSpc>
                <a:spcPct val="100000"/>
              </a:lnSpc>
              <a:spcBef>
                <a:spcPts val="269"/>
              </a:spcBef>
              <a:buClr>
                <a:srgbClr val="00b0f0"/>
              </a:buClr>
              <a:buFont typeface="Wingdings" charset="2"/>
              <a:buChar char=""/>
            </a:pPr>
            <a:r>
              <a:rPr b="0" lang="en-US" sz="1800" spc="-29" strike="noStrike">
                <a:latin typeface="Microsoft Sans Serif"/>
              </a:rPr>
              <a:t>Large</a:t>
            </a:r>
            <a:r>
              <a:rPr b="0" lang="en-US" sz="1800" spc="-128" strike="noStrike">
                <a:latin typeface="Microsoft Sans Serif"/>
              </a:rPr>
              <a:t> </a:t>
            </a:r>
            <a:r>
              <a:rPr b="0" lang="en-US" sz="1800" spc="32" strike="noStrike">
                <a:latin typeface="Microsoft Sans Serif"/>
              </a:rPr>
              <a:t>desktop</a:t>
            </a:r>
            <a:endParaRPr b="0" lang="en-US" sz="1800" spc="-1" strike="noStrike">
              <a:latin typeface="Arial"/>
            </a:endParaRPr>
          </a:p>
          <a:p>
            <a:pPr lvl="1" marL="756360" indent="-287280">
              <a:lnSpc>
                <a:spcPct val="100000"/>
              </a:lnSpc>
              <a:spcBef>
                <a:spcPts val="309"/>
              </a:spcBef>
              <a:buClr>
                <a:srgbClr val="00b0f0"/>
              </a:buClr>
              <a:buFont typeface="Wingdings" charset="2"/>
              <a:buChar char=""/>
            </a:pPr>
            <a:r>
              <a:rPr b="0" lang="en-US" sz="1800" spc="63" strike="noStrike">
                <a:latin typeface="Microsoft Sans Serif"/>
              </a:rPr>
              <a:t>Portrait</a:t>
            </a:r>
            <a:r>
              <a:rPr b="0" lang="en-US" sz="1800" spc="-103" strike="noStrike">
                <a:latin typeface="Microsoft Sans Serif"/>
              </a:rPr>
              <a:t> </a:t>
            </a:r>
            <a:r>
              <a:rPr b="0" lang="en-US" sz="1800" spc="89" strike="noStrike">
                <a:latin typeface="Microsoft Sans Serif"/>
              </a:rPr>
              <a:t>tablet</a:t>
            </a:r>
            <a:r>
              <a:rPr b="0" lang="en-US" sz="1800" spc="-128" strike="noStrike">
                <a:latin typeface="Microsoft Sans Serif"/>
              </a:rPr>
              <a:t> </a:t>
            </a:r>
            <a:r>
              <a:rPr b="0" lang="en-US" sz="1800" spc="174" strike="noStrike">
                <a:latin typeface="Microsoft Sans Serif"/>
              </a:rPr>
              <a:t>to</a:t>
            </a:r>
            <a:r>
              <a:rPr b="0" lang="en-US" sz="1800" spc="-111" strike="noStrike">
                <a:latin typeface="Microsoft Sans Serif"/>
              </a:rPr>
              <a:t> </a:t>
            </a:r>
            <a:r>
              <a:rPr b="0" lang="en-US" sz="1800" spc="-38" strike="noStrike">
                <a:latin typeface="Microsoft Sans Serif"/>
              </a:rPr>
              <a:t>landscape</a:t>
            </a:r>
            <a:r>
              <a:rPr b="0" lang="en-US" sz="1800" spc="-111" strike="noStrike">
                <a:latin typeface="Microsoft Sans Serif"/>
              </a:rPr>
              <a:t> </a:t>
            </a:r>
            <a:r>
              <a:rPr b="0" lang="en-US" sz="1800" spc="-12" strike="noStrike">
                <a:latin typeface="Microsoft Sans Serif"/>
              </a:rPr>
              <a:t>and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32" strike="noStrike">
                <a:latin typeface="Microsoft Sans Serif"/>
              </a:rPr>
              <a:t>desktop</a:t>
            </a:r>
            <a:endParaRPr b="0" lang="en-US" sz="1800" spc="-1" strike="noStrike">
              <a:latin typeface="Arial"/>
            </a:endParaRPr>
          </a:p>
          <a:p>
            <a:pPr lvl="1" marL="756360" indent="-287280">
              <a:lnSpc>
                <a:spcPct val="100000"/>
              </a:lnSpc>
              <a:spcBef>
                <a:spcPts val="315"/>
              </a:spcBef>
              <a:buClr>
                <a:srgbClr val="00b0f0"/>
              </a:buClr>
              <a:buFont typeface="Wingdings" charset="2"/>
              <a:buChar char=""/>
            </a:pPr>
            <a:r>
              <a:rPr b="0" lang="en-US" sz="1800" spc="-137" strike="noStrike">
                <a:latin typeface="Microsoft Sans Serif"/>
              </a:rPr>
              <a:t>L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72" strike="noStrike">
                <a:latin typeface="Microsoft Sans Serif"/>
              </a:rPr>
              <a:t>d</a:t>
            </a:r>
            <a:r>
              <a:rPr b="0" lang="en-US" sz="1800" spc="-188" strike="noStrike">
                <a:latin typeface="Microsoft Sans Serif"/>
              </a:rPr>
              <a:t>s</a:t>
            </a:r>
            <a:r>
              <a:rPr b="0" lang="en-US" sz="1800" spc="-103" strike="noStrike">
                <a:latin typeface="Microsoft Sans Serif"/>
              </a:rPr>
              <a:t>c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72" strike="noStrike">
                <a:latin typeface="Microsoft Sans Serif"/>
              </a:rPr>
              <a:t>p</a:t>
            </a:r>
            <a:r>
              <a:rPr b="0" lang="en-US" sz="1800" spc="-18" strike="noStrike">
                <a:latin typeface="Microsoft Sans Serif"/>
              </a:rPr>
              <a:t>e</a:t>
            </a:r>
            <a:r>
              <a:rPr b="0" lang="en-US" sz="1800" spc="-83" strike="noStrike">
                <a:latin typeface="Times New Roman"/>
              </a:rPr>
              <a:t> </a:t>
            </a:r>
            <a:r>
              <a:rPr b="0" lang="en-US" sz="1800" spc="72" strike="noStrike">
                <a:latin typeface="Microsoft Sans Serif"/>
              </a:rPr>
              <a:t>p</a:t>
            </a:r>
            <a:r>
              <a:rPr b="0" lang="en-US" sz="1800" spc="24" strike="noStrike">
                <a:latin typeface="Microsoft Sans Serif"/>
              </a:rPr>
              <a:t>h</a:t>
            </a:r>
            <a:r>
              <a:rPr b="0" lang="en-US" sz="1800" spc="58" strike="noStrike">
                <a:latin typeface="Microsoft Sans Serif"/>
              </a:rPr>
              <a:t>o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-18" strike="noStrike">
                <a:latin typeface="Microsoft Sans Serif"/>
              </a:rPr>
              <a:t>e</a:t>
            </a:r>
            <a:r>
              <a:rPr b="0" lang="en-US" sz="1800" spc="-83" strike="noStrike">
                <a:latin typeface="Times New Roman"/>
              </a:rPr>
              <a:t> </a:t>
            </a:r>
            <a:r>
              <a:rPr b="0" lang="en-US" sz="1800" spc="284" strike="noStrike">
                <a:latin typeface="Microsoft Sans Serif"/>
              </a:rPr>
              <a:t>t</a:t>
            </a:r>
            <a:r>
              <a:rPr b="0" lang="en-US" sz="1800" spc="63" strike="noStrike">
                <a:latin typeface="Microsoft Sans Serif"/>
              </a:rPr>
              <a:t>o</a:t>
            </a:r>
            <a:r>
              <a:rPr b="0" lang="en-US" sz="1800" spc="-69" strike="noStrike">
                <a:latin typeface="Times New Roman"/>
              </a:rPr>
              <a:t> </a:t>
            </a:r>
            <a:r>
              <a:rPr b="0" lang="en-US" sz="1800" spc="72" strike="noStrike">
                <a:latin typeface="Microsoft Sans Serif"/>
              </a:rPr>
              <a:t>p</a:t>
            </a:r>
            <a:r>
              <a:rPr b="0" lang="en-US" sz="1800" spc="58" strike="noStrike">
                <a:latin typeface="Microsoft Sans Serif"/>
              </a:rPr>
              <a:t>o</a:t>
            </a:r>
            <a:r>
              <a:rPr b="0" lang="en-US" sz="1800" spc="97" strike="noStrike">
                <a:latin typeface="Microsoft Sans Serif"/>
              </a:rPr>
              <a:t>r</a:t>
            </a:r>
            <a:r>
              <a:rPr b="0" lang="en-US" sz="1800" spc="284" strike="noStrike">
                <a:latin typeface="Microsoft Sans Serif"/>
              </a:rPr>
              <a:t>t</a:t>
            </a:r>
            <a:r>
              <a:rPr b="0" lang="en-US" sz="1800" spc="97" strike="noStrike">
                <a:latin typeface="Microsoft Sans Serif"/>
              </a:rPr>
              <a:t>r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9" strike="noStrike">
                <a:latin typeface="Microsoft Sans Serif"/>
              </a:rPr>
              <a:t>i</a:t>
            </a:r>
            <a:r>
              <a:rPr b="0" lang="en-US" sz="1800" spc="284" strike="noStrike">
                <a:latin typeface="Microsoft Sans Serif"/>
              </a:rPr>
              <a:t>t</a:t>
            </a:r>
            <a:r>
              <a:rPr b="0" lang="en-US" sz="1800" spc="-89" strike="noStrike">
                <a:latin typeface="Times New Roman"/>
              </a:rPr>
              <a:t> </a:t>
            </a:r>
            <a:r>
              <a:rPr b="0" lang="en-US" sz="1800" spc="284" strike="noStrike">
                <a:latin typeface="Microsoft Sans Serif"/>
              </a:rPr>
              <a:t>t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72" strike="noStrike">
                <a:latin typeface="Microsoft Sans Serif"/>
              </a:rPr>
              <a:t>b</a:t>
            </a:r>
            <a:r>
              <a:rPr b="0" lang="en-US" sz="1800" spc="63" strike="noStrike">
                <a:latin typeface="Microsoft Sans Serif"/>
              </a:rPr>
              <a:t>l</a:t>
            </a:r>
            <a:r>
              <a:rPr b="0" lang="en-US" sz="1800" spc="-18" strike="noStrike">
                <a:latin typeface="Microsoft Sans Serif"/>
              </a:rPr>
              <a:t>e</a:t>
            </a:r>
            <a:r>
              <a:rPr b="0" lang="en-US" sz="1800" spc="284" strike="noStrike">
                <a:latin typeface="Microsoft Sans Serif"/>
              </a:rPr>
              <a:t>t</a:t>
            </a:r>
            <a:endParaRPr b="0" lang="en-US" sz="1800" spc="-1" strike="noStrike">
              <a:latin typeface="Arial"/>
            </a:endParaRPr>
          </a:p>
          <a:p>
            <a:pPr lvl="1" marL="756360" indent="-287280">
              <a:lnSpc>
                <a:spcPct val="100000"/>
              </a:lnSpc>
              <a:spcBef>
                <a:spcPts val="309"/>
              </a:spcBef>
              <a:buClr>
                <a:srgbClr val="00b0f0"/>
              </a:buClr>
              <a:buFont typeface="Wingdings" charset="2"/>
              <a:buChar char=""/>
            </a:pPr>
            <a:r>
              <a:rPr b="0" lang="en-US" sz="1800" spc="-137" strike="noStrike">
                <a:latin typeface="Microsoft Sans Serif"/>
              </a:rPr>
              <a:t>L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72" strike="noStrike">
                <a:latin typeface="Microsoft Sans Serif"/>
              </a:rPr>
              <a:t>d</a:t>
            </a:r>
            <a:r>
              <a:rPr b="0" lang="en-US" sz="1800" spc="-188" strike="noStrike">
                <a:latin typeface="Microsoft Sans Serif"/>
              </a:rPr>
              <a:t>s</a:t>
            </a:r>
            <a:r>
              <a:rPr b="0" lang="en-US" sz="1800" spc="-103" strike="noStrike">
                <a:latin typeface="Microsoft Sans Serif"/>
              </a:rPr>
              <a:t>c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72" strike="noStrike">
                <a:latin typeface="Microsoft Sans Serif"/>
              </a:rPr>
              <a:t>p</a:t>
            </a:r>
            <a:r>
              <a:rPr b="0" lang="en-US" sz="1800" spc="-18" strike="noStrike">
                <a:latin typeface="Microsoft Sans Serif"/>
              </a:rPr>
              <a:t>e</a:t>
            </a:r>
            <a:r>
              <a:rPr b="0" lang="en-US" sz="1800" spc="-83" strike="noStrike">
                <a:latin typeface="Times New Roman"/>
              </a:rPr>
              <a:t> </a:t>
            </a:r>
            <a:r>
              <a:rPr b="0" lang="en-US" sz="1800" spc="72" strike="noStrike">
                <a:latin typeface="Microsoft Sans Serif"/>
              </a:rPr>
              <a:t>p</a:t>
            </a:r>
            <a:r>
              <a:rPr b="0" lang="en-US" sz="1800" spc="24" strike="noStrike">
                <a:latin typeface="Microsoft Sans Serif"/>
              </a:rPr>
              <a:t>h</a:t>
            </a:r>
            <a:r>
              <a:rPr b="0" lang="en-US" sz="1800" spc="58" strike="noStrike">
                <a:latin typeface="Microsoft Sans Serif"/>
              </a:rPr>
              <a:t>o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-18" strike="noStrike">
                <a:latin typeface="Microsoft Sans Serif"/>
              </a:rPr>
              <a:t>e</a:t>
            </a:r>
            <a:r>
              <a:rPr b="0" lang="en-US" sz="1800" spc="-188" strike="noStrike">
                <a:latin typeface="Microsoft Sans Serif"/>
              </a:rPr>
              <a:t>s</a:t>
            </a:r>
            <a:r>
              <a:rPr b="0" lang="en-US" sz="1800" spc="-83" strike="noStrike">
                <a:latin typeface="Times New Roman"/>
              </a:rPr>
              <a:t> </a:t>
            </a:r>
            <a:r>
              <a:rPr b="0" lang="en-US" sz="1800" spc="-134" strike="noStrike">
                <a:latin typeface="Microsoft Sans Serif"/>
              </a:rPr>
              <a:t>a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69" strike="noStrike">
                <a:latin typeface="Microsoft Sans Serif"/>
              </a:rPr>
              <a:t>d</a:t>
            </a:r>
            <a:r>
              <a:rPr b="0" lang="en-US" sz="1800" spc="-69" strike="noStrike">
                <a:latin typeface="Times New Roman"/>
              </a:rPr>
              <a:t> </a:t>
            </a:r>
            <a:r>
              <a:rPr b="0" lang="en-US" sz="1800" spc="72" strike="noStrike">
                <a:latin typeface="Microsoft Sans Serif"/>
              </a:rPr>
              <a:t>d</a:t>
            </a:r>
            <a:r>
              <a:rPr b="0" lang="en-US" sz="1800" spc="58" strike="noStrike">
                <a:latin typeface="Microsoft Sans Serif"/>
              </a:rPr>
              <a:t>o</a:t>
            </a:r>
            <a:r>
              <a:rPr b="0" lang="en-US" sz="1800" spc="134" strike="noStrike">
                <a:latin typeface="Microsoft Sans Serif"/>
              </a:rPr>
              <a:t>w</a:t>
            </a:r>
            <a:r>
              <a:rPr b="0" lang="en-US" sz="1800" spc="32" strike="noStrike">
                <a:latin typeface="Microsoft Sans Serif"/>
              </a:rPr>
              <a:t>n</a:t>
            </a:r>
            <a:endParaRPr b="0" lang="en-US" sz="1800" spc="-1" strike="noStrike">
              <a:latin typeface="Arial"/>
            </a:endParaRPr>
          </a:p>
          <a:p>
            <a:pPr lvl="1" marL="756360" indent="-287280">
              <a:lnSpc>
                <a:spcPct val="100000"/>
              </a:lnSpc>
              <a:spcBef>
                <a:spcPts val="309"/>
              </a:spcBef>
              <a:buClr>
                <a:srgbClr val="00b0f0"/>
              </a:buClr>
              <a:buFont typeface="Wingdings" charset="2"/>
              <a:buChar char=""/>
            </a:pPr>
            <a:r>
              <a:rPr b="0" lang="en-US" sz="2600" spc="1118" strike="noStrike">
                <a:latin typeface="Microsoft Sans Serif"/>
              </a:rPr>
              <a:t>…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xtShape 1"/>
          <p:cNvSpPr txBox="1"/>
          <p:nvPr/>
        </p:nvSpPr>
        <p:spPr>
          <a:xfrm>
            <a:off x="2468880" y="521640"/>
            <a:ext cx="355248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4" strike="noStrike">
                <a:solidFill>
                  <a:srgbClr val="cd4d4d"/>
                </a:solidFill>
                <a:latin typeface="Segoe UI"/>
              </a:rPr>
              <a:t>Summa</a:t>
            </a:r>
            <a:r>
              <a:rPr b="0" lang="en-US" sz="4400" spc="174" strike="noStrike">
                <a:solidFill>
                  <a:srgbClr val="cd4d4d"/>
                </a:solidFill>
                <a:latin typeface="Segoe UI"/>
              </a:rPr>
              <a:t>r</a:t>
            </a:r>
            <a:r>
              <a:rPr b="0" lang="en-US" sz="4400" spc="-1" strike="noStrike">
                <a:solidFill>
                  <a:srgbClr val="cd4d4d"/>
                </a:solidFill>
                <a:latin typeface="Segoe UI"/>
              </a:rPr>
              <a:t>y</a:t>
            </a:r>
            <a:endParaRPr b="0" lang="en-US" sz="4400" spc="-1" strike="noStrike">
              <a:latin typeface="Calibri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757800" y="1362600"/>
            <a:ext cx="7865280" cy="35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83160" bIns="0"/>
          <a:p>
            <a:pPr marL="12600">
              <a:lnSpc>
                <a:spcPct val="100000"/>
              </a:lnSpc>
              <a:spcBef>
                <a:spcPts val="655"/>
              </a:spcBef>
            </a:pPr>
            <a:r>
              <a:rPr b="1" lang="en-US" sz="1800" spc="-12" strike="noStrike">
                <a:latin typeface="Segoe UI"/>
              </a:rPr>
              <a:t>Flexbox</a:t>
            </a:r>
            <a:r>
              <a:rPr b="1" lang="en-US" sz="1800" spc="-4" strike="noStrike">
                <a:latin typeface="Segoe UI"/>
              </a:rPr>
              <a:t> </a:t>
            </a:r>
            <a:r>
              <a:rPr b="1" lang="en-US" sz="1800" spc="-4" strike="noStrike">
                <a:latin typeface="Segoe UI"/>
              </a:rPr>
              <a:t>is</a:t>
            </a:r>
            <a:r>
              <a:rPr b="1" lang="en-US" sz="1800" spc="-1" strike="noStrike">
                <a:latin typeface="Segoe UI"/>
              </a:rPr>
              <a:t> </a:t>
            </a:r>
            <a:r>
              <a:rPr b="1" lang="en-US" sz="1800" spc="-4" strike="noStrike">
                <a:latin typeface="Segoe UI"/>
              </a:rPr>
              <a:t>easy</a:t>
            </a:r>
            <a:r>
              <a:rPr b="1" lang="en-US" sz="1800" spc="4" strike="noStrike">
                <a:latin typeface="Segoe UI"/>
              </a:rPr>
              <a:t> </a:t>
            </a:r>
            <a:r>
              <a:rPr b="1" lang="en-US" sz="1800" spc="-1" strike="noStrike">
                <a:latin typeface="Segoe UI"/>
              </a:rPr>
              <a:t>and</a:t>
            </a:r>
            <a:r>
              <a:rPr b="1" lang="en-US" sz="1800" spc="-18" strike="noStrike">
                <a:latin typeface="Segoe UI"/>
              </a:rPr>
              <a:t> </a:t>
            </a:r>
            <a:r>
              <a:rPr b="1" lang="en-US" sz="1800" spc="-4" strike="noStrike">
                <a:latin typeface="Segoe UI"/>
              </a:rPr>
              <a:t>incredibl</a:t>
            </a:r>
            <a:r>
              <a:rPr b="1" lang="en-US" sz="1800" spc="-4" strike="noStrike">
                <a:latin typeface="Segoe UI"/>
              </a:rPr>
              <a:t>y</a:t>
            </a:r>
            <a:r>
              <a:rPr b="1" lang="en-US" sz="1800" spc="12" strike="noStrike">
                <a:latin typeface="Segoe UI"/>
              </a:rPr>
              <a:t> </a:t>
            </a:r>
            <a:r>
              <a:rPr b="1" lang="en-US" sz="1800" spc="4" strike="noStrike">
                <a:latin typeface="Segoe UI"/>
              </a:rPr>
              <a:t>powerful</a:t>
            </a:r>
            <a:r>
              <a:rPr b="1" lang="en-US" sz="1800" spc="4" strike="noStrike">
                <a:latin typeface="Segoe UI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latin typeface="Segoe UI"/>
              </a:rPr>
              <a:t>Use</a:t>
            </a:r>
            <a:r>
              <a:rPr b="0" lang="en-US" sz="1800" spc="-12" strike="noStrike">
                <a:latin typeface="Segoe UI"/>
              </a:rPr>
              <a:t>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dis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pla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y:</a:t>
            </a:r>
            <a:r>
              <a:rPr b="1" lang="en-US" sz="1800" spc="-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flex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;</a:t>
            </a:r>
            <a:r>
              <a:rPr b="1" lang="en-US" sz="1800" spc="2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crea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te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a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flex </a:t>
            </a:r>
            <a:r>
              <a:rPr b="0" lang="en-US" sz="1800" spc="-24" strike="noStrike">
                <a:solidFill>
                  <a:srgbClr val="5fc55c"/>
                </a:solidFill>
                <a:latin typeface="Segoe UI"/>
              </a:rPr>
              <a:t>cont</a:t>
            </a:r>
            <a:r>
              <a:rPr b="0" lang="en-US" sz="1800" spc="-24" strike="noStrike">
                <a:solidFill>
                  <a:srgbClr val="5fc55c"/>
                </a:solidFill>
                <a:latin typeface="Segoe UI"/>
              </a:rPr>
              <a:t>aine</a:t>
            </a:r>
            <a:r>
              <a:rPr b="0" lang="en-US" sz="1800" spc="-24" strike="noStrike">
                <a:solidFill>
                  <a:srgbClr val="5fc55c"/>
                </a:solidFill>
                <a:latin typeface="Segoe UI"/>
              </a:rPr>
              <a:t>r.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flex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-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dire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ctio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n</a:t>
            </a:r>
            <a:r>
              <a:rPr b="1" lang="en-US" sz="1800" spc="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if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you</a:t>
            </a:r>
            <a:r>
              <a:rPr b="0" lang="en-US" sz="1800" spc="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nee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d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colu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mns</a:t>
            </a:r>
            <a:r>
              <a:rPr b="0" lang="en-US" sz="1800" spc="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inst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ead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29" strike="noStrike">
                <a:solidFill>
                  <a:srgbClr val="5fc55c"/>
                </a:solidFill>
                <a:latin typeface="Segoe UI"/>
              </a:rPr>
              <a:t>of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row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s.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the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row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-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rev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ers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e</a:t>
            </a:r>
            <a:r>
              <a:rPr b="1" lang="en-US" sz="18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or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col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um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n-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rev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ers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e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valu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es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flip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item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38" strike="noStrike">
                <a:solidFill>
                  <a:srgbClr val="5fc55c"/>
                </a:solidFill>
                <a:latin typeface="Segoe UI"/>
              </a:rPr>
              <a:t>orde</a:t>
            </a:r>
            <a:r>
              <a:rPr b="0" lang="en-US" sz="1800" spc="-38" strike="noStrike">
                <a:solidFill>
                  <a:srgbClr val="5fc55c"/>
                </a:solidFill>
                <a:latin typeface="Segoe UI"/>
              </a:rPr>
              <a:t>r.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just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ify-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con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ten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t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defi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ne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the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hori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zont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al</a:t>
            </a:r>
            <a:r>
              <a:rPr b="0" lang="en-US" sz="1800" spc="5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alig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nme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nt</a:t>
            </a:r>
            <a:r>
              <a:rPr b="0" lang="en-US" sz="1800" spc="2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29" strike="noStrike">
                <a:solidFill>
                  <a:srgbClr val="5fc55c"/>
                </a:solidFill>
                <a:latin typeface="Segoe UI"/>
              </a:rPr>
              <a:t>of</a:t>
            </a:r>
            <a:r>
              <a:rPr b="0" lang="en-US" sz="1800" spc="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item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s.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alig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n-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ite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ms</a:t>
            </a:r>
            <a:r>
              <a:rPr b="1" lang="en-US" sz="1800" spc="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defi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ne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the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vert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ical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alig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nme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nt</a:t>
            </a:r>
            <a:r>
              <a:rPr b="0" lang="en-US" sz="1800" spc="2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29" strike="noStrike">
                <a:solidFill>
                  <a:srgbClr val="5fc55c"/>
                </a:solidFill>
                <a:latin typeface="Segoe UI"/>
              </a:rPr>
              <a:t>of</a:t>
            </a:r>
            <a:r>
              <a:rPr b="0" lang="en-US" sz="1800" spc="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item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s.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alig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n-</a:t>
            </a:r>
            <a:r>
              <a:rPr b="1" lang="en-US" sz="1800" spc="-4" strike="noStrike">
                <a:solidFill>
                  <a:srgbClr val="5fc55c"/>
                </a:solidFill>
                <a:latin typeface="Segoe UI"/>
              </a:rPr>
              <a:t>self</a:t>
            </a:r>
            <a:r>
              <a:rPr b="1" lang="en-US" sz="1800" spc="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vert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icall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y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alig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n</a:t>
            </a:r>
            <a:r>
              <a:rPr b="0" lang="en-US" sz="1800" spc="2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indi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vidu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al</a:t>
            </a:r>
            <a:r>
              <a:rPr b="0" lang="en-US" sz="1800" spc="3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item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s.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9" strike="noStrike">
                <a:solidFill>
                  <a:srgbClr val="5fc55c"/>
                </a:solidFill>
                <a:latin typeface="Segoe UI"/>
              </a:rPr>
              <a:t>ord</a:t>
            </a:r>
            <a:r>
              <a:rPr b="1" lang="en-US" sz="1800" spc="-9" strike="noStrike">
                <a:solidFill>
                  <a:srgbClr val="5fc55c"/>
                </a:solidFill>
                <a:latin typeface="Segoe UI"/>
              </a:rPr>
              <a:t>er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cust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omi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ze</a:t>
            </a:r>
            <a:r>
              <a:rPr b="0" lang="en-US" sz="1800" spc="3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the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orde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r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29" strike="noStrike">
                <a:solidFill>
                  <a:srgbClr val="5fc55c"/>
                </a:solidFill>
                <a:latin typeface="Segoe UI"/>
              </a:rPr>
              <a:t>of</a:t>
            </a:r>
            <a:r>
              <a:rPr b="0" lang="en-US" sz="1800" spc="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indi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vidu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al</a:t>
            </a:r>
            <a:r>
              <a:rPr b="0" lang="en-US" sz="1800" spc="3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ele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men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ts.</a:t>
            </a:r>
            <a:endParaRPr b="0" lang="en-US" sz="1800" spc="-1" strike="noStrike">
              <a:latin typeface="Arial"/>
            </a:endParaRPr>
          </a:p>
          <a:p>
            <a:pPr marL="698400" indent="-228960">
              <a:lnSpc>
                <a:spcPct val="100000"/>
              </a:lnSpc>
              <a:spcBef>
                <a:spcPts val="42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Use</a:t>
            </a:r>
            <a:r>
              <a:rPr b="0" lang="en-US" sz="1800" spc="-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1" lang="en-US" sz="1800" spc="-1" strike="noStrike">
                <a:solidFill>
                  <a:srgbClr val="5fc55c"/>
                </a:solidFill>
                <a:latin typeface="Segoe UI"/>
              </a:rPr>
              <a:t>flex</a:t>
            </a:r>
            <a:r>
              <a:rPr b="1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to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crea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te</a:t>
            </a:r>
            <a:r>
              <a:rPr b="0" lang="en-US" sz="1800" spc="-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flexi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ble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box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es</a:t>
            </a:r>
            <a:r>
              <a:rPr b="0" lang="en-US" sz="1800" spc="-18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that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can 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stre</a:t>
            </a:r>
            <a:r>
              <a:rPr b="0" lang="en-US" sz="1800" spc="-9" strike="noStrike">
                <a:solidFill>
                  <a:srgbClr val="5fc55c"/>
                </a:solidFill>
                <a:latin typeface="Segoe UI"/>
              </a:rPr>
              <a:t>tch</a:t>
            </a:r>
            <a:r>
              <a:rPr b="0" lang="en-US" sz="1800" spc="-1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-1" strike="noStrike">
                <a:solidFill>
                  <a:srgbClr val="5fc55c"/>
                </a:solidFill>
                <a:latin typeface="Segoe UI"/>
              </a:rPr>
              <a:t>and</a:t>
            </a:r>
            <a:r>
              <a:rPr b="0" lang="en-US" sz="1800" spc="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shri</a:t>
            </a:r>
            <a:r>
              <a:rPr b="0" lang="en-US" sz="1800" spc="4" strike="noStrike">
                <a:solidFill>
                  <a:srgbClr val="5fc55c"/>
                </a:solidFill>
                <a:latin typeface="Segoe UI"/>
              </a:rPr>
              <a:t>nk.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TextShape 1"/>
          <p:cNvSpPr txBox="1"/>
          <p:nvPr/>
        </p:nvSpPr>
        <p:spPr>
          <a:xfrm>
            <a:off x="2286000" y="303480"/>
            <a:ext cx="484632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Examples to try out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0" name="Group 1"/>
          <p:cNvGrpSpPr/>
          <p:nvPr/>
        </p:nvGrpSpPr>
        <p:grpSpPr>
          <a:xfrm>
            <a:off x="1186920" y="1613880"/>
            <a:ext cx="7322760" cy="3915720"/>
            <a:chOff x="1186920" y="1613880"/>
            <a:chExt cx="7322760" cy="3915720"/>
          </a:xfrm>
        </p:grpSpPr>
        <p:pic>
          <p:nvPicPr>
            <p:cNvPr id="581" name="object 3" descr=""/>
            <p:cNvPicPr/>
            <p:nvPr/>
          </p:nvPicPr>
          <p:blipFill>
            <a:blip r:embed="rId1"/>
            <a:stretch/>
          </p:blipFill>
          <p:spPr>
            <a:xfrm>
              <a:off x="1673280" y="1613880"/>
              <a:ext cx="6733080" cy="3915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2" name="object 4" descr=""/>
            <p:cNvPicPr/>
            <p:nvPr/>
          </p:nvPicPr>
          <p:blipFill>
            <a:blip r:embed="rId2"/>
            <a:stretch/>
          </p:blipFill>
          <p:spPr>
            <a:xfrm>
              <a:off x="1186920" y="1613880"/>
              <a:ext cx="7322760" cy="3915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83" name="CustomShape 2"/>
          <p:cNvSpPr/>
          <p:nvPr/>
        </p:nvSpPr>
        <p:spPr>
          <a:xfrm>
            <a:off x="1280160" y="521640"/>
            <a:ext cx="673308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Simple</a:t>
            </a:r>
            <a:r>
              <a:rPr b="0" lang="en-US" sz="4400" spc="-4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Grid</a:t>
            </a:r>
            <a:r>
              <a:rPr b="0" lang="en-US" sz="4400" spc="-52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4400" spc="-18" strike="noStrike">
                <a:solidFill>
                  <a:srgbClr val="5fc55c"/>
                </a:solidFill>
                <a:latin typeface="Segoe UI"/>
              </a:rPr>
              <a:t>Systems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CustomShape 1"/>
          <p:cNvSpPr/>
          <p:nvPr/>
        </p:nvSpPr>
        <p:spPr>
          <a:xfrm>
            <a:off x="2194560" y="521640"/>
            <a:ext cx="5591880" cy="68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1" strike="noStrike">
                <a:solidFill>
                  <a:srgbClr val="5fc55c"/>
                </a:solidFill>
                <a:latin typeface="Segoe UI"/>
              </a:rPr>
              <a:t>Holy</a:t>
            </a:r>
            <a:r>
              <a:rPr b="0" lang="en-US" sz="4400" spc="-43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Grail</a:t>
            </a:r>
            <a:r>
              <a:rPr b="0" lang="en-US" sz="4400" spc="-69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Layout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85" name="object 4" descr=""/>
          <p:cNvPicPr/>
          <p:nvPr/>
        </p:nvPicPr>
        <p:blipFill>
          <a:blip r:embed="rId1"/>
          <a:stretch/>
        </p:blipFill>
        <p:spPr>
          <a:xfrm>
            <a:off x="2007000" y="1347480"/>
            <a:ext cx="6221520" cy="395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object 2" descr=""/>
          <p:cNvPicPr/>
          <p:nvPr/>
        </p:nvPicPr>
        <p:blipFill>
          <a:blip r:embed="rId1"/>
          <a:stretch/>
        </p:blipFill>
        <p:spPr>
          <a:xfrm>
            <a:off x="1782720" y="1564920"/>
            <a:ext cx="6255360" cy="3449520"/>
          </a:xfrm>
          <a:prstGeom prst="rect">
            <a:avLst/>
          </a:prstGeom>
          <a:ln>
            <a:noFill/>
          </a:ln>
        </p:spPr>
      </p:pic>
      <p:sp>
        <p:nvSpPr>
          <p:cNvPr id="587" name="TextShape 1"/>
          <p:cNvSpPr txBox="1"/>
          <p:nvPr/>
        </p:nvSpPr>
        <p:spPr>
          <a:xfrm>
            <a:off x="2011680" y="521640"/>
            <a:ext cx="5850360" cy="13543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en-US" sz="4400" spc="-18" strike="noStrike">
                <a:solidFill>
                  <a:srgbClr val="5fc55c"/>
                </a:solidFill>
                <a:latin typeface="Segoe UI"/>
              </a:rPr>
              <a:t>Vertical</a:t>
            </a:r>
            <a:r>
              <a:rPr b="0" lang="en-US" sz="4400" spc="-97" strike="noStrike">
                <a:solidFill>
                  <a:srgbClr val="5fc55c"/>
                </a:solidFill>
                <a:latin typeface="Segoe UI"/>
              </a:rPr>
              <a:t> </a:t>
            </a:r>
            <a:r>
              <a:rPr b="0" lang="en-US" sz="4400" spc="-4" strike="noStrike">
                <a:solidFill>
                  <a:srgbClr val="5fc55c"/>
                </a:solidFill>
                <a:latin typeface="Segoe UI"/>
              </a:rPr>
              <a:t>Centering</a:t>
            </a:r>
            <a:endParaRPr b="0" lang="en-US" sz="4400" spc="-1" strike="noStrike">
              <a:latin typeface="Calibri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236240" y="5095080"/>
            <a:ext cx="566280" cy="34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100" spc="9" strike="noStrike">
                <a:latin typeface="Microsoft Sans Serif"/>
              </a:rPr>
              <a:t>2</a:t>
            </a:r>
            <a:r>
              <a:rPr b="0" lang="en-US" sz="1100" spc="89" strike="noStrike">
                <a:latin typeface="Microsoft Sans Serif"/>
              </a:rPr>
              <a:t>/</a:t>
            </a:r>
            <a:r>
              <a:rPr b="0" lang="en-US" sz="1100" spc="9" strike="noStrike">
                <a:latin typeface="Microsoft Sans Serif"/>
              </a:rPr>
              <a:t>2</a:t>
            </a:r>
            <a:r>
              <a:rPr b="0" lang="en-US" sz="1100" spc="89" strike="noStrike">
                <a:latin typeface="Microsoft Sans Serif"/>
              </a:rPr>
              <a:t>/</a:t>
            </a:r>
            <a:r>
              <a:rPr b="0" lang="en-US" sz="1100" spc="9" strike="noStrike">
                <a:latin typeface="Microsoft Sans Serif"/>
              </a:rPr>
              <a:t>2013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8745120" y="5095080"/>
            <a:ext cx="98280" cy="1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100" spc="9" strike="noStrike">
                <a:latin typeface="Microsoft Sans Serif"/>
              </a:rPr>
              <a:t>4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53" name="object 5" descr=""/>
          <p:cNvPicPr/>
          <p:nvPr/>
        </p:nvPicPr>
        <p:blipFill>
          <a:blip r:embed="rId1"/>
          <a:stretch/>
        </p:blipFill>
        <p:spPr>
          <a:xfrm>
            <a:off x="729360" y="812880"/>
            <a:ext cx="8619120" cy="404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roup 1"/>
          <p:cNvGrpSpPr/>
          <p:nvPr/>
        </p:nvGrpSpPr>
        <p:grpSpPr>
          <a:xfrm>
            <a:off x="729360" y="261720"/>
            <a:ext cx="8619120" cy="5145840"/>
            <a:chOff x="729360" y="261720"/>
            <a:chExt cx="8619120" cy="5145840"/>
          </a:xfrm>
        </p:grpSpPr>
        <p:pic>
          <p:nvPicPr>
            <p:cNvPr id="355" name="object 3" descr=""/>
            <p:cNvPicPr/>
            <p:nvPr/>
          </p:nvPicPr>
          <p:blipFill>
            <a:blip r:embed="rId1"/>
            <a:stretch/>
          </p:blipFill>
          <p:spPr>
            <a:xfrm>
              <a:off x="729360" y="26172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6" name="CustomShape 2"/>
            <p:cNvSpPr/>
            <p:nvPr/>
          </p:nvSpPr>
          <p:spPr>
            <a:xfrm>
              <a:off x="1160280" y="128628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"/>
            <p:cNvSpPr/>
            <p:nvPr/>
          </p:nvSpPr>
          <p:spPr>
            <a:xfrm>
              <a:off x="1160280" y="498564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8" name="TextShape 4"/>
          <p:cNvSpPr txBox="1"/>
          <p:nvPr/>
        </p:nvSpPr>
        <p:spPr>
          <a:xfrm>
            <a:off x="2743200" y="633960"/>
            <a:ext cx="349092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324" strike="noStrike">
                <a:solidFill>
                  <a:srgbClr val="000000"/>
                </a:solidFill>
                <a:latin typeface="Arial Narrow"/>
              </a:rPr>
              <a:t>A</a:t>
            </a:r>
            <a:r>
              <a:rPr b="1" lang="en-US" sz="3600" spc="338" strike="noStrike">
                <a:solidFill>
                  <a:srgbClr val="000000"/>
                </a:solidFill>
                <a:latin typeface="Arial Narrow"/>
              </a:rPr>
              <a:t>d</a:t>
            </a:r>
            <a:r>
              <a:rPr b="1" lang="en-US" sz="3600" spc="248" strike="noStrike">
                <a:solidFill>
                  <a:srgbClr val="000000"/>
                </a:solidFill>
                <a:latin typeface="Arial Narrow"/>
              </a:rPr>
              <a:t>v</a:t>
            </a:r>
            <a:r>
              <a:rPr b="1" lang="en-US" sz="3600" spc="273" strike="noStrike">
                <a:solidFill>
                  <a:srgbClr val="000000"/>
                </a:solidFill>
                <a:latin typeface="Arial Narrow"/>
              </a:rPr>
              <a:t>a</a:t>
            </a:r>
            <a:r>
              <a:rPr b="1" lang="en-US" sz="3600" spc="304" strike="noStrike">
                <a:solidFill>
                  <a:srgbClr val="000000"/>
                </a:solidFill>
                <a:latin typeface="Arial Narrow"/>
              </a:rPr>
              <a:t>n</a:t>
            </a:r>
            <a:r>
              <a:rPr b="1" lang="en-US" sz="3600" spc="514" strike="noStrike">
                <a:solidFill>
                  <a:srgbClr val="000000"/>
                </a:solidFill>
                <a:latin typeface="Arial Narrow"/>
              </a:rPr>
              <a:t>t</a:t>
            </a:r>
            <a:r>
              <a:rPr b="1" lang="en-US" sz="3600" spc="273" strike="noStrike">
                <a:solidFill>
                  <a:srgbClr val="000000"/>
                </a:solidFill>
                <a:latin typeface="Arial Narrow"/>
              </a:rPr>
              <a:t>a</a:t>
            </a:r>
            <a:r>
              <a:rPr b="1" lang="en-US" sz="3600" spc="304" strike="noStrike">
                <a:solidFill>
                  <a:srgbClr val="000000"/>
                </a:solidFill>
                <a:latin typeface="Arial Narrow"/>
              </a:rPr>
              <a:t>g</a:t>
            </a:r>
            <a:r>
              <a:rPr b="1" lang="en-US" sz="3600" spc="403" strike="noStrike">
                <a:solidFill>
                  <a:srgbClr val="000000"/>
                </a:solidFill>
                <a:latin typeface="Arial Narrow"/>
              </a:rPr>
              <a:t>e</a:t>
            </a:r>
            <a:r>
              <a:rPr b="1" lang="en-US" sz="3600" spc="-1" strike="noStrike">
                <a:solidFill>
                  <a:srgbClr val="000000"/>
                </a:solidFill>
                <a:latin typeface="Arial Narrow"/>
              </a:rPr>
              <a:t>s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59" name="TextShape 5"/>
          <p:cNvSpPr txBox="1"/>
          <p:nvPr/>
        </p:nvSpPr>
        <p:spPr>
          <a:xfrm>
            <a:off x="1234800" y="5102280"/>
            <a:ext cx="56628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360" name="TextShape 6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E2DF7FDA-D789-4349-BB91-CFE6E6388360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1234800" y="1561320"/>
            <a:ext cx="7240680" cy="33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355680" indent="-342720">
              <a:lnSpc>
                <a:spcPct val="100000"/>
              </a:lnSpc>
              <a:spcBef>
                <a:spcPts val="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200" spc="-9" strike="noStrike">
                <a:latin typeface="Microsoft Sans Serif"/>
              </a:rPr>
              <a:t>O</a:t>
            </a:r>
            <a:r>
              <a:rPr b="0" lang="en-US" sz="2200" spc="29" strike="noStrike">
                <a:latin typeface="Microsoft Sans Serif"/>
              </a:rPr>
              <a:t>n</a:t>
            </a:r>
            <a:r>
              <a:rPr b="0" lang="en-US" sz="2200" spc="77" strike="noStrike">
                <a:latin typeface="Microsoft Sans Serif"/>
              </a:rPr>
              <a:t>l</a:t>
            </a:r>
            <a:r>
              <a:rPr b="0" lang="en-US" sz="2200" spc="-77" strike="noStrike">
                <a:latin typeface="Microsoft Sans Serif"/>
              </a:rPr>
              <a:t>y</a:t>
            </a:r>
            <a:r>
              <a:rPr b="0" lang="en-US" sz="2200" spc="-58" strike="noStrike">
                <a:latin typeface="Times New Roman"/>
              </a:rPr>
              <a:t> </a:t>
            </a:r>
            <a:r>
              <a:rPr b="0" lang="en-US" sz="2200" spc="-97" strike="noStrike">
                <a:latin typeface="Microsoft Sans Serif"/>
              </a:rPr>
              <a:t>v</a:t>
            </a:r>
            <a:r>
              <a:rPr b="0" lang="en-US" sz="2200" spc="-111" strike="noStrike">
                <a:latin typeface="Microsoft Sans Serif"/>
              </a:rPr>
              <a:t>a</a:t>
            </a:r>
            <a:r>
              <a:rPr b="0" lang="en-US" sz="2200" spc="77" strike="noStrike">
                <a:latin typeface="Microsoft Sans Serif"/>
              </a:rPr>
              <a:t>l</a:t>
            </a:r>
            <a:r>
              <a:rPr b="0" lang="en-US" sz="2200" spc="18" strike="noStrike">
                <a:latin typeface="Microsoft Sans Serif"/>
              </a:rPr>
              <a:t>i</a:t>
            </a:r>
            <a:r>
              <a:rPr b="0" lang="en-US" sz="2200" spc="77" strike="noStrike">
                <a:latin typeface="Microsoft Sans Serif"/>
              </a:rPr>
              <a:t>d</a:t>
            </a:r>
            <a:r>
              <a:rPr b="0" lang="en-US" sz="2200" spc="-63" strike="noStrike">
                <a:latin typeface="Times New Roman"/>
              </a:rPr>
              <a:t> </a:t>
            </a:r>
            <a:r>
              <a:rPr b="0" lang="en-US" sz="2200" spc="-344" strike="noStrike">
                <a:latin typeface="Microsoft Sans Serif"/>
              </a:rPr>
              <a:t>C</a:t>
            </a:r>
            <a:r>
              <a:rPr b="0" lang="en-US" sz="2200" spc="-454" strike="noStrike">
                <a:latin typeface="Microsoft Sans Serif"/>
              </a:rPr>
              <a:t>S</a:t>
            </a:r>
            <a:r>
              <a:rPr b="0" lang="en-US" sz="2200" spc="-449" strike="noStrike">
                <a:latin typeface="Microsoft Sans Serif"/>
              </a:rPr>
              <a:t>S</a:t>
            </a:r>
            <a:r>
              <a:rPr b="0" lang="en-US" sz="2200" spc="-58" strike="noStrike">
                <a:latin typeface="Times New Roman"/>
              </a:rPr>
              <a:t> </a:t>
            </a:r>
            <a:r>
              <a:rPr b="0" lang="en-US" sz="2200" spc="154" strike="noStrike">
                <a:latin typeface="Microsoft Sans Serif"/>
              </a:rPr>
              <a:t>w</a:t>
            </a:r>
            <a:r>
              <a:rPr b="0" lang="en-US" sz="2200" spc="18" strike="noStrike">
                <a:latin typeface="Microsoft Sans Serif"/>
              </a:rPr>
              <a:t>i</a:t>
            </a:r>
            <a:r>
              <a:rPr b="0" lang="en-US" sz="2200" spc="77" strike="noStrike">
                <a:latin typeface="Microsoft Sans Serif"/>
              </a:rPr>
              <a:t>ll</a:t>
            </a:r>
            <a:r>
              <a:rPr b="0" lang="en-US" sz="2200" spc="-72" strike="noStrike">
                <a:latin typeface="Times New Roman"/>
              </a:rPr>
              <a:t> </a:t>
            </a:r>
            <a:r>
              <a:rPr b="0" lang="en-US" sz="2200" spc="77" strike="noStrike">
                <a:latin typeface="Microsoft Sans Serif"/>
              </a:rPr>
              <a:t>b</a:t>
            </a:r>
            <a:r>
              <a:rPr b="0" lang="en-US" sz="2200" spc="-24" strike="noStrike">
                <a:latin typeface="Microsoft Sans Serif"/>
              </a:rPr>
              <a:t>e</a:t>
            </a:r>
            <a:r>
              <a:rPr b="0" lang="en-US" sz="2200" spc="-52" strike="noStrike">
                <a:latin typeface="Times New Roman"/>
              </a:rPr>
              <a:t> </a:t>
            </a:r>
            <a:r>
              <a:rPr b="0" lang="en-US" sz="2200" spc="77" strike="noStrike">
                <a:latin typeface="Microsoft Sans Serif"/>
              </a:rPr>
              <a:t>lo</a:t>
            </a:r>
            <a:r>
              <a:rPr b="0" lang="en-US" sz="2200" spc="-148" strike="noStrike">
                <a:latin typeface="Microsoft Sans Serif"/>
              </a:rPr>
              <a:t>a</a:t>
            </a:r>
            <a:r>
              <a:rPr b="0" lang="en-US" sz="2200" spc="77" strike="noStrike">
                <a:latin typeface="Microsoft Sans Serif"/>
              </a:rPr>
              <a:t>d</a:t>
            </a:r>
            <a:r>
              <a:rPr b="0" lang="en-US" sz="2200" spc="24" strike="noStrike">
                <a:latin typeface="Microsoft Sans Serif"/>
              </a:rPr>
              <a:t>ed</a:t>
            </a:r>
            <a:endParaRPr b="0" lang="en-US" sz="22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2160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200" spc="-9" strike="noStrike">
                <a:latin typeface="Microsoft Sans Serif"/>
              </a:rPr>
              <a:t>Web</a:t>
            </a:r>
            <a:r>
              <a:rPr b="0" lang="en-US" sz="2200" spc="-117" strike="noStrike">
                <a:latin typeface="Microsoft Sans Serif"/>
              </a:rPr>
              <a:t> </a:t>
            </a:r>
            <a:r>
              <a:rPr b="0" lang="en-US" sz="2200" spc="-63" strike="noStrike">
                <a:latin typeface="Microsoft Sans Serif"/>
              </a:rPr>
              <a:t>Responsive</a:t>
            </a:r>
            <a:r>
              <a:rPr b="0" lang="en-US" sz="2200" spc="-111" strike="noStrike">
                <a:latin typeface="Microsoft Sans Serif"/>
              </a:rPr>
              <a:t> </a:t>
            </a:r>
            <a:r>
              <a:rPr b="0" lang="en-US" sz="2200" spc="-32" strike="noStrike">
                <a:latin typeface="Microsoft Sans Serif"/>
              </a:rPr>
              <a:t>Design</a:t>
            </a:r>
            <a:endParaRPr b="0" lang="en-US" sz="22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2160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200" spc="24" strike="noStrike">
                <a:latin typeface="Microsoft Sans Serif"/>
              </a:rPr>
              <a:t>Adjust</a:t>
            </a:r>
            <a:r>
              <a:rPr b="0" lang="en-US" sz="2200" spc="-103" strike="noStrike">
                <a:latin typeface="Microsoft Sans Serif"/>
              </a:rPr>
              <a:t> </a:t>
            </a:r>
            <a:r>
              <a:rPr b="0" lang="en-US" sz="2200" spc="111" strike="noStrike">
                <a:latin typeface="Microsoft Sans Serif"/>
              </a:rPr>
              <a:t>print</a:t>
            </a:r>
            <a:r>
              <a:rPr b="0" lang="en-US" sz="2200" spc="-117" strike="noStrike">
                <a:latin typeface="Microsoft Sans Serif"/>
              </a:rPr>
              <a:t> </a:t>
            </a:r>
            <a:r>
              <a:rPr b="0" lang="en-US" sz="2200" spc="49" strike="noStrike">
                <a:latin typeface="Microsoft Sans Serif"/>
              </a:rPr>
              <a:t>layout</a:t>
            </a:r>
            <a:endParaRPr b="0" lang="en-US" sz="2200" spc="-1" strike="noStrike">
              <a:latin typeface="Arial"/>
            </a:endParaRPr>
          </a:p>
          <a:p>
            <a:pPr marL="354960" indent="-342720">
              <a:lnSpc>
                <a:spcPct val="140000"/>
              </a:lnSpc>
              <a:spcBef>
                <a:spcPts val="720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200" spc="-63" strike="noStrike">
                <a:latin typeface="Microsoft Sans Serif"/>
              </a:rPr>
              <a:t>Decrease</a:t>
            </a:r>
            <a:r>
              <a:rPr b="0" lang="en-US" sz="2200" spc="-94" strike="noStrike">
                <a:latin typeface="Microsoft Sans Serif"/>
              </a:rPr>
              <a:t> </a:t>
            </a:r>
            <a:r>
              <a:rPr b="0" lang="en-US" sz="2200" spc="-18" strike="noStrike">
                <a:latin typeface="Microsoft Sans Serif"/>
              </a:rPr>
              <a:t>using</a:t>
            </a:r>
            <a:r>
              <a:rPr b="0" lang="en-US" sz="2200" spc="-72" strike="noStrike">
                <a:latin typeface="Microsoft Sans Serif"/>
              </a:rPr>
              <a:t> </a:t>
            </a:r>
            <a:r>
              <a:rPr b="0" lang="en-US" sz="2200" spc="-43" strike="noStrike">
                <a:latin typeface="Microsoft Sans Serif"/>
              </a:rPr>
              <a:t>JavaScript</a:t>
            </a:r>
            <a:r>
              <a:rPr b="0" lang="en-US" sz="2200" spc="-111" strike="noStrike">
                <a:latin typeface="Microsoft Sans Serif"/>
              </a:rPr>
              <a:t> </a:t>
            </a:r>
            <a:r>
              <a:rPr b="0" lang="en-US" sz="2200" spc="199" strike="noStrike">
                <a:latin typeface="Microsoft Sans Serif"/>
              </a:rPr>
              <a:t>to</a:t>
            </a:r>
            <a:r>
              <a:rPr b="0" lang="en-US" sz="2200" spc="-94" strike="noStrike">
                <a:latin typeface="Microsoft Sans Serif"/>
              </a:rPr>
              <a:t> </a:t>
            </a:r>
            <a:r>
              <a:rPr b="0" lang="en-US" sz="2200" spc="18" strike="noStrike">
                <a:latin typeface="Microsoft Sans Serif"/>
              </a:rPr>
              <a:t>load</a:t>
            </a:r>
            <a:r>
              <a:rPr b="0" lang="en-US" sz="2200" spc="-103" strike="noStrike">
                <a:latin typeface="Microsoft Sans Serif"/>
              </a:rPr>
              <a:t> </a:t>
            </a:r>
            <a:r>
              <a:rPr b="0" lang="en-US" sz="2200" spc="-12" strike="noStrike">
                <a:latin typeface="Microsoft Sans Serif"/>
              </a:rPr>
              <a:t>page</a:t>
            </a:r>
            <a:r>
              <a:rPr b="0" lang="en-US" sz="2200" spc="-94" strike="noStrike">
                <a:latin typeface="Microsoft Sans Serif"/>
              </a:rPr>
              <a:t> </a:t>
            </a:r>
            <a:r>
              <a:rPr b="0" lang="en-US" sz="2200" spc="-12" strike="noStrike">
                <a:latin typeface="Microsoft Sans Serif"/>
              </a:rPr>
              <a:t>and </a:t>
            </a:r>
            <a:r>
              <a:rPr b="0" lang="en-US" sz="2200" spc="-778" strike="noStrike">
                <a:latin typeface="Microsoft Sans Serif"/>
              </a:rPr>
              <a:t> </a:t>
            </a:r>
            <a:r>
              <a:rPr b="0" lang="en-US" sz="2200" spc="89" strike="noStrike">
                <a:latin typeface="Microsoft Sans Serif"/>
              </a:rPr>
              <a:t>detect</a:t>
            </a:r>
            <a:r>
              <a:rPr b="0" lang="en-US" sz="2200" spc="-111" strike="noStrike">
                <a:latin typeface="Microsoft Sans Serif"/>
              </a:rPr>
              <a:t> </a:t>
            </a:r>
            <a:r>
              <a:rPr b="0" lang="en-US" sz="2200" spc="-38" strike="noStrike">
                <a:latin typeface="Microsoft Sans Serif"/>
              </a:rPr>
              <a:t>screen</a:t>
            </a:r>
            <a:endParaRPr b="0" lang="en-US" sz="2200" spc="-1" strike="noStrike">
              <a:latin typeface="Arial"/>
            </a:endParaRPr>
          </a:p>
          <a:p>
            <a:pPr marL="355680" indent="-342720">
              <a:lnSpc>
                <a:spcPct val="100000"/>
              </a:lnSpc>
              <a:spcBef>
                <a:spcPts val="2160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3000" spc="1288" strike="noStrike">
                <a:latin typeface="Microsoft Sans Serif"/>
              </a:rPr>
              <a:t>…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1"/>
          <p:cNvGrpSpPr/>
          <p:nvPr/>
        </p:nvGrpSpPr>
        <p:grpSpPr>
          <a:xfrm>
            <a:off x="729360" y="261720"/>
            <a:ext cx="8619120" cy="5145840"/>
            <a:chOff x="729360" y="261720"/>
            <a:chExt cx="8619120" cy="5145840"/>
          </a:xfrm>
        </p:grpSpPr>
        <p:pic>
          <p:nvPicPr>
            <p:cNvPr id="363" name="object 3" descr=""/>
            <p:cNvPicPr/>
            <p:nvPr/>
          </p:nvPicPr>
          <p:blipFill>
            <a:blip r:embed="rId1"/>
            <a:stretch/>
          </p:blipFill>
          <p:spPr>
            <a:xfrm>
              <a:off x="729360" y="26172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4" name="CustomShape 2"/>
            <p:cNvSpPr/>
            <p:nvPr/>
          </p:nvSpPr>
          <p:spPr>
            <a:xfrm>
              <a:off x="1160280" y="128628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"/>
            <p:cNvSpPr/>
            <p:nvPr/>
          </p:nvSpPr>
          <p:spPr>
            <a:xfrm>
              <a:off x="1160280" y="498564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6" name="TextShape 4"/>
          <p:cNvSpPr txBox="1"/>
          <p:nvPr/>
        </p:nvSpPr>
        <p:spPr>
          <a:xfrm>
            <a:off x="2286000" y="633960"/>
            <a:ext cx="441252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432" strike="noStrike">
                <a:solidFill>
                  <a:srgbClr val="000000"/>
                </a:solidFill>
                <a:latin typeface="Arial Narrow"/>
              </a:rPr>
              <a:t>How</a:t>
            </a:r>
            <a:r>
              <a:rPr b="1" lang="en-US" sz="3600" spc="-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429" strike="noStrike">
                <a:solidFill>
                  <a:srgbClr val="000000"/>
                </a:solidFill>
                <a:latin typeface="Arial Narrow"/>
              </a:rPr>
              <a:t>to</a:t>
            </a:r>
            <a:r>
              <a:rPr b="1" lang="en-US" sz="3600" spc="-1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233" strike="noStrike">
                <a:solidFill>
                  <a:srgbClr val="000000"/>
                </a:solidFill>
                <a:latin typeface="Arial Narrow"/>
              </a:rPr>
              <a:t>use</a:t>
            </a:r>
            <a:r>
              <a:rPr b="1" lang="en-US" sz="3600" spc="-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384" strike="noStrike">
                <a:solidFill>
                  <a:srgbClr val="000000"/>
                </a:solidFill>
                <a:latin typeface="Arial Narrow"/>
              </a:rPr>
              <a:t>(1/2)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67" name="TextShape 5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AE7EC18A-3FA7-4AD9-B35D-640E8EF03985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68" name="CustomShape 6"/>
          <p:cNvSpPr/>
          <p:nvPr/>
        </p:nvSpPr>
        <p:spPr>
          <a:xfrm>
            <a:off x="1645920" y="1424160"/>
            <a:ext cx="7374600" cy="31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354960" indent="-342720">
              <a:lnSpc>
                <a:spcPct val="100000"/>
              </a:lnSpc>
              <a:spcBef>
                <a:spcPts val="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2700" spc="219" strike="noStrike">
                <a:latin typeface="Microsoft Sans Serif"/>
              </a:rPr>
              <a:t>/</a:t>
            </a:r>
            <a:r>
              <a:rPr b="0" lang="en-US" sz="1800" spc="219" strike="noStrike">
                <a:latin typeface="Microsoft Sans Serif"/>
              </a:rPr>
              <a:t>*</a:t>
            </a:r>
            <a:r>
              <a:rPr b="0" lang="en-US" sz="1800" spc="-111" strike="noStrike">
                <a:latin typeface="Microsoft Sans Serif"/>
              </a:rPr>
              <a:t> </a:t>
            </a:r>
            <a:r>
              <a:rPr b="0" lang="en-US" sz="1800" spc="-29" strike="noStrike">
                <a:latin typeface="Microsoft Sans Serif"/>
              </a:rPr>
              <a:t>Large</a:t>
            </a:r>
            <a:r>
              <a:rPr b="0" lang="en-US" sz="1800" spc="-134" strike="noStrike">
                <a:latin typeface="Microsoft Sans Serif"/>
              </a:rPr>
              <a:t> </a:t>
            </a:r>
            <a:r>
              <a:rPr b="0" lang="en-US" sz="1800" spc="32" strike="noStrike">
                <a:latin typeface="Microsoft Sans Serif"/>
              </a:rPr>
              <a:t>desktop</a:t>
            </a:r>
            <a:r>
              <a:rPr b="0" lang="en-US" sz="1800" spc="-103" strike="noStrike">
                <a:latin typeface="Microsoft Sans Serif"/>
              </a:rPr>
              <a:t> </a:t>
            </a:r>
            <a:r>
              <a:rPr b="0" lang="en-US" sz="1800" spc="214" strike="noStrike">
                <a:latin typeface="Microsoft Sans Serif"/>
              </a:rPr>
              <a:t>*/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r>
              <a:rPr b="0" i="1" lang="en-US" sz="1800" spc="-208" strike="noStrike">
                <a:latin typeface="Arial"/>
              </a:rPr>
              <a:t>@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162" strike="noStrike">
                <a:latin typeface="Arial"/>
              </a:rPr>
              <a:t>e</a:t>
            </a:r>
            <a:r>
              <a:rPr b="0" i="1" lang="en-US" sz="1800" spc="-29" strike="noStrike">
                <a:latin typeface="Arial"/>
              </a:rPr>
              <a:t>dia</a:t>
            </a:r>
            <a:r>
              <a:rPr b="0" lang="en-US" sz="1800" spc="-43" strike="noStrike">
                <a:latin typeface="Times New Roman"/>
              </a:rPr>
              <a:t> </a:t>
            </a:r>
            <a:r>
              <a:rPr b="0" i="1" lang="en-US" sz="1800" spc="-77" strike="noStrike">
                <a:latin typeface="Arial"/>
              </a:rPr>
              <a:t>(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1" strike="noStrike">
                <a:latin typeface="Arial"/>
              </a:rPr>
              <a:t>i</a:t>
            </a:r>
            <a:r>
              <a:rPr b="0" i="1" lang="en-US" sz="1800" spc="-4" strike="noStrike">
                <a:latin typeface="Arial"/>
              </a:rPr>
              <a:t>n</a:t>
            </a:r>
            <a:r>
              <a:rPr b="0" i="1" lang="en-US" sz="1800" spc="-128" strike="noStrike">
                <a:latin typeface="Arial"/>
              </a:rPr>
              <a:t>-</a:t>
            </a:r>
            <a:r>
              <a:rPr b="0" i="1" lang="en-US" sz="1800" spc="94" strike="noStrike">
                <a:latin typeface="Arial"/>
              </a:rPr>
              <a:t>w</a:t>
            </a:r>
            <a:r>
              <a:rPr b="0" i="1" lang="en-US" sz="1800" spc="77" strike="noStrike">
                <a:latin typeface="Arial"/>
              </a:rPr>
              <a:t>id</a:t>
            </a:r>
            <a:r>
              <a:rPr b="0" i="1" lang="en-US" sz="1800" spc="52" strike="noStrike">
                <a:latin typeface="Arial"/>
              </a:rPr>
              <a:t>t</a:t>
            </a:r>
            <a:r>
              <a:rPr b="0" i="1" lang="en-US" sz="1800" spc="-58" strike="noStrike">
                <a:latin typeface="Arial"/>
              </a:rPr>
              <a:t>h:</a:t>
            </a:r>
            <a:r>
              <a:rPr b="0" lang="en-US" sz="1800" spc="-18" strike="noStrike">
                <a:latin typeface="Times New Roman"/>
              </a:rPr>
              <a:t> </a:t>
            </a:r>
            <a:r>
              <a:rPr b="0" i="1" lang="en-US" sz="1800" spc="12" strike="noStrike">
                <a:latin typeface="Arial"/>
              </a:rPr>
              <a:t>1200</a:t>
            </a:r>
            <a:r>
              <a:rPr b="0" i="1" lang="en-US" sz="1800" spc="-89" strike="noStrike">
                <a:latin typeface="Arial"/>
              </a:rPr>
              <a:t>p</a:t>
            </a:r>
            <a:r>
              <a:rPr b="0" i="1" lang="en-US" sz="1800" spc="-128" strike="noStrike">
                <a:latin typeface="Arial"/>
              </a:rPr>
              <a:t>x</a:t>
            </a:r>
            <a:r>
              <a:rPr b="0" i="1" lang="en-US" sz="1800" spc="-72" strike="noStrike">
                <a:latin typeface="Arial"/>
              </a:rPr>
              <a:t>)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{</a:t>
            </a:r>
            <a:r>
              <a:rPr b="0" lang="en-US" sz="1800" spc="-24" strike="noStrike">
                <a:latin typeface="Times New Roman"/>
              </a:rPr>
              <a:t> </a:t>
            </a:r>
            <a:r>
              <a:rPr b="0" i="1" lang="en-US" sz="1800" spc="-83" strike="noStrike">
                <a:latin typeface="Arial"/>
              </a:rPr>
              <a:t>...</a:t>
            </a:r>
            <a:r>
              <a:rPr b="0" lang="en-US" sz="1800" spc="-49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}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endParaRPr b="0" lang="en-US" sz="18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1800" spc="219" strike="noStrike">
                <a:latin typeface="Microsoft Sans Serif"/>
              </a:rPr>
              <a:t>/*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63" strike="noStrike">
                <a:latin typeface="Microsoft Sans Serif"/>
              </a:rPr>
              <a:t>Portrait</a:t>
            </a:r>
            <a:r>
              <a:rPr b="0" lang="en-US" sz="1800" spc="-77" strike="noStrike">
                <a:latin typeface="Microsoft Sans Serif"/>
              </a:rPr>
              <a:t> </a:t>
            </a:r>
            <a:r>
              <a:rPr b="0" lang="en-US" sz="1800" spc="94" strike="noStrike">
                <a:latin typeface="Microsoft Sans Serif"/>
              </a:rPr>
              <a:t>tablet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174" strike="noStrike">
                <a:latin typeface="Microsoft Sans Serif"/>
              </a:rPr>
              <a:t>to</a:t>
            </a:r>
            <a:r>
              <a:rPr b="0" lang="en-US" sz="1800" spc="-94" strike="noStrike">
                <a:latin typeface="Microsoft Sans Serif"/>
              </a:rPr>
              <a:t> </a:t>
            </a:r>
            <a:r>
              <a:rPr b="0" lang="en-US" sz="1800" spc="-38" strike="noStrike">
                <a:latin typeface="Microsoft Sans Serif"/>
              </a:rPr>
              <a:t>landscape</a:t>
            </a:r>
            <a:r>
              <a:rPr b="0" lang="en-US" sz="1800" spc="-123" strike="noStrike">
                <a:latin typeface="Microsoft Sans Serif"/>
              </a:rPr>
              <a:t> </a:t>
            </a:r>
            <a:r>
              <a:rPr b="0" lang="en-US" sz="1800" spc="-9" strike="noStrike">
                <a:latin typeface="Microsoft Sans Serif"/>
              </a:rPr>
              <a:t>and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32" strike="noStrike">
                <a:latin typeface="Microsoft Sans Serif"/>
              </a:rPr>
              <a:t>desktop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214" strike="noStrike">
                <a:latin typeface="Microsoft Sans Serif"/>
              </a:rPr>
              <a:t>*/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r>
              <a:rPr b="0" i="1" lang="en-US" sz="1800" spc="-83" strike="noStrike">
                <a:latin typeface="Arial"/>
              </a:rPr>
              <a:t>@media</a:t>
            </a:r>
            <a:r>
              <a:rPr b="0" i="1" lang="en-US" sz="1800" spc="-111" strike="noStrike">
                <a:latin typeface="Arial"/>
              </a:rPr>
              <a:t> </a:t>
            </a:r>
            <a:r>
              <a:rPr b="0" i="1" lang="en-US" sz="1800" spc="-4" strike="noStrike">
                <a:latin typeface="Arial"/>
              </a:rPr>
              <a:t>(min-width:</a:t>
            </a:r>
            <a:r>
              <a:rPr b="0" i="1" lang="en-US" sz="1800" spc="-83" strike="noStrike">
                <a:latin typeface="Arial"/>
              </a:rPr>
              <a:t> </a:t>
            </a:r>
            <a:r>
              <a:rPr b="0" i="1" lang="en-US" sz="1800" spc="-38" strike="noStrike">
                <a:latin typeface="Arial"/>
              </a:rPr>
              <a:t>768px)</a:t>
            </a:r>
            <a:r>
              <a:rPr b="0" i="1" lang="en-US" sz="1800" spc="-103" strike="noStrike">
                <a:latin typeface="Arial"/>
              </a:rPr>
              <a:t> </a:t>
            </a:r>
            <a:r>
              <a:rPr b="0" i="1" lang="en-US" sz="1800" spc="-52" strike="noStrike">
                <a:latin typeface="Arial"/>
              </a:rPr>
              <a:t>and</a:t>
            </a:r>
            <a:r>
              <a:rPr b="0" i="1" lang="en-US" sz="1800" spc="-89" strike="noStrike">
                <a:latin typeface="Arial"/>
              </a:rPr>
              <a:t> </a:t>
            </a:r>
            <a:r>
              <a:rPr b="0" i="1" lang="en-US" sz="1800" spc="-24" strike="noStrike">
                <a:latin typeface="Arial"/>
              </a:rPr>
              <a:t>(max-</a:t>
            </a:r>
            <a:r>
              <a:rPr b="0" i="1" lang="en-US" sz="1800" spc="-24" strike="noStrike">
                <a:latin typeface="Arial"/>
              </a:rPr>
              <a:t>width:</a:t>
            </a:r>
            <a:r>
              <a:rPr b="0" i="1" lang="en-US" sz="1800" spc="-83" strike="noStrike">
                <a:latin typeface="Arial"/>
              </a:rPr>
              <a:t> </a:t>
            </a:r>
            <a:r>
              <a:rPr b="0" i="1" lang="en-US" sz="1800" spc="-38" strike="noStrike">
                <a:latin typeface="Arial"/>
              </a:rPr>
              <a:t>979px)</a:t>
            </a:r>
            <a:r>
              <a:rPr b="0" i="1" lang="en-US" sz="1800" spc="-109" strike="noStrike">
                <a:latin typeface="Arial"/>
              </a:rPr>
              <a:t> </a:t>
            </a:r>
            <a:r>
              <a:rPr b="0" i="1" lang="en-US" sz="1800" spc="-69" strike="noStrike">
                <a:latin typeface="Arial"/>
              </a:rPr>
              <a:t>{</a:t>
            </a:r>
            <a:r>
              <a:rPr b="0" i="1" lang="en-US" sz="1800" spc="-103" strike="noStrike">
                <a:latin typeface="Arial"/>
              </a:rPr>
              <a:t> </a:t>
            </a:r>
            <a:r>
              <a:rPr b="0" i="1" lang="en-US" sz="1800" spc="-83" strike="noStrike">
                <a:latin typeface="Arial"/>
              </a:rPr>
              <a:t>...</a:t>
            </a:r>
            <a:r>
              <a:rPr b="0" i="1" lang="en-US" sz="1800" spc="-97" strike="noStrike">
                <a:latin typeface="Arial"/>
              </a:rPr>
              <a:t> </a:t>
            </a:r>
            <a:r>
              <a:rPr b="0" i="1" lang="en-US" sz="1800" spc="-69" strike="noStrike">
                <a:latin typeface="Arial"/>
              </a:rPr>
              <a:t>}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endParaRPr b="0" lang="en-US" sz="18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1800" spc="219" strike="noStrike">
                <a:latin typeface="Microsoft Sans Serif"/>
              </a:rPr>
              <a:t>/*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-63" strike="noStrike">
                <a:latin typeface="Microsoft Sans Serif"/>
              </a:rPr>
              <a:t>Landscape</a:t>
            </a:r>
            <a:r>
              <a:rPr b="0" lang="en-US" sz="1800" spc="-134" strike="noStrike">
                <a:latin typeface="Microsoft Sans Serif"/>
              </a:rPr>
              <a:t> </a:t>
            </a:r>
            <a:r>
              <a:rPr b="0" lang="en-US" sz="1800" spc="29" strike="noStrike">
                <a:latin typeface="Microsoft Sans Serif"/>
              </a:rPr>
              <a:t>phone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174" strike="noStrike">
                <a:latin typeface="Microsoft Sans Serif"/>
              </a:rPr>
              <a:t>to</a:t>
            </a:r>
            <a:r>
              <a:rPr b="0" lang="en-US" sz="1800" spc="-94" strike="noStrike">
                <a:latin typeface="Microsoft Sans Serif"/>
              </a:rPr>
              <a:t> </a:t>
            </a:r>
            <a:r>
              <a:rPr b="0" lang="en-US" sz="1800" spc="97" strike="noStrike">
                <a:latin typeface="Microsoft Sans Serif"/>
              </a:rPr>
              <a:t>portrait</a:t>
            </a:r>
            <a:r>
              <a:rPr b="0" lang="en-US" sz="1800" spc="-77" strike="noStrike">
                <a:latin typeface="Microsoft Sans Serif"/>
              </a:rPr>
              <a:t> </a:t>
            </a:r>
            <a:r>
              <a:rPr b="0" lang="en-US" sz="1800" spc="94" strike="noStrike">
                <a:latin typeface="Microsoft Sans Serif"/>
              </a:rPr>
              <a:t>tablet</a:t>
            </a:r>
            <a:r>
              <a:rPr b="0" lang="en-US" sz="1800" spc="-97" strike="noStrike">
                <a:latin typeface="Microsoft Sans Serif"/>
              </a:rPr>
              <a:t> </a:t>
            </a:r>
            <a:r>
              <a:rPr b="0" lang="en-US" sz="1800" spc="214" strike="noStrike">
                <a:latin typeface="Microsoft Sans Serif"/>
              </a:rPr>
              <a:t>*/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r>
              <a:rPr b="0" i="1" lang="en-US" sz="1800" spc="-208" strike="noStrike">
                <a:latin typeface="Arial"/>
              </a:rPr>
              <a:t>@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162" strike="noStrike">
                <a:latin typeface="Arial"/>
              </a:rPr>
              <a:t>e</a:t>
            </a:r>
            <a:r>
              <a:rPr b="0" i="1" lang="en-US" sz="1800" spc="-29" strike="noStrike">
                <a:latin typeface="Arial"/>
              </a:rPr>
              <a:t>dia</a:t>
            </a:r>
            <a:r>
              <a:rPr b="0" lang="en-US" sz="1800" spc="-43" strike="noStrike">
                <a:latin typeface="Times New Roman"/>
              </a:rPr>
              <a:t> </a:t>
            </a:r>
            <a:r>
              <a:rPr b="0" i="1" lang="en-US" sz="1800" spc="-77" strike="noStrike">
                <a:latin typeface="Arial"/>
              </a:rPr>
              <a:t>(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89" strike="noStrike">
                <a:latin typeface="Arial"/>
              </a:rPr>
              <a:t>a</a:t>
            </a:r>
            <a:r>
              <a:rPr b="0" i="1" lang="en-US" sz="1800" spc="-123" strike="noStrike">
                <a:latin typeface="Arial"/>
              </a:rPr>
              <a:t>x</a:t>
            </a:r>
            <a:r>
              <a:rPr b="0" i="1" lang="en-US" sz="1800" spc="-128" strike="noStrike">
                <a:latin typeface="Arial"/>
              </a:rPr>
              <a:t>-</a:t>
            </a:r>
            <a:r>
              <a:rPr b="0" i="1" lang="en-US" sz="1800" spc="94" strike="noStrike">
                <a:latin typeface="Arial"/>
              </a:rPr>
              <a:t>w</a:t>
            </a:r>
            <a:r>
              <a:rPr b="0" i="1" lang="en-US" sz="1800" spc="77" strike="noStrike">
                <a:latin typeface="Arial"/>
              </a:rPr>
              <a:t>id</a:t>
            </a:r>
            <a:r>
              <a:rPr b="0" i="1" lang="en-US" sz="1800" spc="52" strike="noStrike">
                <a:latin typeface="Arial"/>
              </a:rPr>
              <a:t>t</a:t>
            </a:r>
            <a:r>
              <a:rPr b="0" i="1" lang="en-US" sz="1800" spc="-58" strike="noStrike">
                <a:latin typeface="Arial"/>
              </a:rPr>
              <a:t>h:</a:t>
            </a:r>
            <a:r>
              <a:rPr b="0" lang="en-US" sz="1800" spc="-9" strike="noStrike">
                <a:latin typeface="Times New Roman"/>
              </a:rPr>
              <a:t> </a:t>
            </a:r>
            <a:r>
              <a:rPr b="0" i="1" lang="en-US" sz="1800" spc="12" strike="noStrike">
                <a:latin typeface="Arial"/>
              </a:rPr>
              <a:t>767</a:t>
            </a:r>
            <a:r>
              <a:rPr b="0" i="1" lang="en-US" sz="1800" spc="-89" strike="noStrike">
                <a:latin typeface="Arial"/>
              </a:rPr>
              <a:t>p</a:t>
            </a:r>
            <a:r>
              <a:rPr b="0" i="1" lang="en-US" sz="1800" spc="-128" strike="noStrike">
                <a:latin typeface="Arial"/>
              </a:rPr>
              <a:t>x</a:t>
            </a:r>
            <a:r>
              <a:rPr b="0" i="1" lang="en-US" sz="1800" spc="-72" strike="noStrike">
                <a:latin typeface="Arial"/>
              </a:rPr>
              <a:t>)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{</a:t>
            </a:r>
            <a:r>
              <a:rPr b="0" lang="en-US" sz="1800" spc="-24" strike="noStrike">
                <a:latin typeface="Times New Roman"/>
              </a:rPr>
              <a:t> </a:t>
            </a:r>
            <a:r>
              <a:rPr b="0" i="1" lang="en-US" sz="1800" spc="-83" strike="noStrike">
                <a:latin typeface="Arial"/>
              </a:rPr>
              <a:t>...</a:t>
            </a:r>
            <a:r>
              <a:rPr b="0" lang="en-US" sz="1800" spc="-49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}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endParaRPr b="0" lang="en-US" sz="1800" spc="-1" strike="noStrike">
              <a:latin typeface="Arial"/>
            </a:endParaRPr>
          </a:p>
          <a:p>
            <a:pPr marL="354960" indent="-342720">
              <a:lnSpc>
                <a:spcPct val="100000"/>
              </a:lnSpc>
              <a:buClr>
                <a:srgbClr val="00b0f0"/>
              </a:buClr>
              <a:buFont typeface="Arial"/>
              <a:buChar char="•"/>
            </a:pPr>
            <a:r>
              <a:rPr b="0" lang="en-US" sz="1800" spc="219" strike="noStrike">
                <a:latin typeface="Microsoft Sans Serif"/>
              </a:rPr>
              <a:t>/*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lang="en-US" sz="1800" spc="-148" strike="noStrike">
                <a:latin typeface="Microsoft Sans Serif"/>
              </a:rPr>
              <a:t>L</a:t>
            </a:r>
            <a:r>
              <a:rPr b="0" lang="en-US" sz="1800" spc="-123" strike="noStrike">
                <a:latin typeface="Microsoft Sans Serif"/>
              </a:rPr>
              <a:t>a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63" strike="noStrike">
                <a:latin typeface="Microsoft Sans Serif"/>
              </a:rPr>
              <a:t>d</a:t>
            </a:r>
            <a:r>
              <a:rPr b="0" lang="en-US" sz="1800" spc="-199" strike="noStrike">
                <a:latin typeface="Microsoft Sans Serif"/>
              </a:rPr>
              <a:t>s</a:t>
            </a:r>
            <a:r>
              <a:rPr b="0" lang="en-US" sz="1800" spc="-103" strike="noStrike">
                <a:latin typeface="Microsoft Sans Serif"/>
              </a:rPr>
              <a:t>c</a:t>
            </a:r>
            <a:r>
              <a:rPr b="0" lang="en-US" sz="1800" spc="-123" strike="noStrike">
                <a:latin typeface="Microsoft Sans Serif"/>
              </a:rPr>
              <a:t>a</a:t>
            </a:r>
            <a:r>
              <a:rPr b="0" lang="en-US" sz="1800" spc="63" strike="noStrike">
                <a:latin typeface="Microsoft Sans Serif"/>
              </a:rPr>
              <a:t>p</a:t>
            </a:r>
            <a:r>
              <a:rPr b="0" lang="en-US" sz="1800" spc="-24" strike="noStrike">
                <a:latin typeface="Microsoft Sans Serif"/>
              </a:rPr>
              <a:t>e</a:t>
            </a:r>
            <a:r>
              <a:rPr b="0" lang="en-US" sz="1800" spc="-94" strike="noStrike">
                <a:latin typeface="Times New Roman"/>
              </a:rPr>
              <a:t> </a:t>
            </a:r>
            <a:r>
              <a:rPr b="0" lang="en-US" sz="1800" spc="63" strike="noStrike">
                <a:latin typeface="Microsoft Sans Serif"/>
              </a:rPr>
              <a:t>p</a:t>
            </a:r>
            <a:r>
              <a:rPr b="0" lang="en-US" sz="1800" spc="24" strike="noStrike">
                <a:latin typeface="Microsoft Sans Serif"/>
              </a:rPr>
              <a:t>h</a:t>
            </a:r>
            <a:r>
              <a:rPr b="0" lang="en-US" sz="1800" spc="63" strike="noStrike">
                <a:latin typeface="Microsoft Sans Serif"/>
              </a:rPr>
              <a:t>o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-29" strike="noStrike">
                <a:latin typeface="Microsoft Sans Serif"/>
              </a:rPr>
              <a:t>e</a:t>
            </a:r>
            <a:r>
              <a:rPr b="0" lang="en-US" sz="1800" spc="-194" strike="noStrike">
                <a:latin typeface="Microsoft Sans Serif"/>
              </a:rPr>
              <a:t>s</a:t>
            </a:r>
            <a:r>
              <a:rPr b="0" lang="en-US" sz="1800" spc="-69" strike="noStrike">
                <a:latin typeface="Times New Roman"/>
              </a:rPr>
              <a:t> </a:t>
            </a:r>
            <a:r>
              <a:rPr b="0" lang="en-US" sz="1800" spc="-123" strike="noStrike">
                <a:latin typeface="Microsoft Sans Serif"/>
              </a:rPr>
              <a:t>a</a:t>
            </a:r>
            <a:r>
              <a:rPr b="0" lang="en-US" sz="1800" spc="24" strike="noStrike">
                <a:latin typeface="Microsoft Sans Serif"/>
              </a:rPr>
              <a:t>n</a:t>
            </a:r>
            <a:r>
              <a:rPr b="0" lang="en-US" sz="1800" spc="69" strike="noStrike">
                <a:latin typeface="Microsoft Sans Serif"/>
              </a:rPr>
              <a:t>d</a:t>
            </a:r>
            <a:r>
              <a:rPr b="0" lang="en-US" sz="1800" spc="-69" strike="noStrike">
                <a:latin typeface="Times New Roman"/>
              </a:rPr>
              <a:t> </a:t>
            </a:r>
            <a:r>
              <a:rPr b="0" lang="en-US" sz="1800" spc="63" strike="noStrike">
                <a:latin typeface="Microsoft Sans Serif"/>
              </a:rPr>
              <a:t>do</a:t>
            </a:r>
            <a:r>
              <a:rPr b="0" lang="en-US" sz="1800" spc="134" strike="noStrike">
                <a:latin typeface="Microsoft Sans Serif"/>
              </a:rPr>
              <a:t>w</a:t>
            </a:r>
            <a:r>
              <a:rPr b="0" lang="en-US" sz="1800" spc="29" strike="noStrike">
                <a:latin typeface="Microsoft Sans Serif"/>
              </a:rPr>
              <a:t>n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lang="en-US" sz="1800" spc="208" strike="noStrike">
                <a:latin typeface="Microsoft Sans Serif"/>
              </a:rPr>
              <a:t>*</a:t>
            </a:r>
            <a:r>
              <a:rPr b="0" lang="en-US" sz="1800" spc="214" strike="noStrike">
                <a:latin typeface="Microsoft Sans Serif"/>
              </a:rPr>
              <a:t>/</a:t>
            </a:r>
            <a:endParaRPr b="0" lang="en-US" sz="1800" spc="-1" strike="noStrike">
              <a:latin typeface="Arial"/>
            </a:endParaRPr>
          </a:p>
          <a:p>
            <a:pPr marL="413280">
              <a:lnSpc>
                <a:spcPct val="100000"/>
              </a:lnSpc>
              <a:spcBef>
                <a:spcPts val="11"/>
              </a:spcBef>
            </a:pPr>
            <a:r>
              <a:rPr b="0" i="1" lang="en-US" sz="1800" spc="-208" strike="noStrike">
                <a:latin typeface="Arial"/>
              </a:rPr>
              <a:t>@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162" strike="noStrike">
                <a:latin typeface="Arial"/>
              </a:rPr>
              <a:t>e</a:t>
            </a:r>
            <a:r>
              <a:rPr b="0" i="1" lang="en-US" sz="1800" spc="-29" strike="noStrike">
                <a:latin typeface="Arial"/>
              </a:rPr>
              <a:t>dia</a:t>
            </a:r>
            <a:r>
              <a:rPr b="0" lang="en-US" sz="1800" spc="-43" strike="noStrike">
                <a:latin typeface="Times New Roman"/>
              </a:rPr>
              <a:t> </a:t>
            </a:r>
            <a:r>
              <a:rPr b="0" i="1" lang="en-US" sz="1800" spc="-77" strike="noStrike">
                <a:latin typeface="Arial"/>
              </a:rPr>
              <a:t>(</a:t>
            </a:r>
            <a:r>
              <a:rPr b="0" i="1" lang="en-US" sz="1800" spc="-32" strike="noStrike">
                <a:latin typeface="Arial"/>
              </a:rPr>
              <a:t>m</a:t>
            </a:r>
            <a:r>
              <a:rPr b="0" i="1" lang="en-US" sz="1800" spc="-89" strike="noStrike">
                <a:latin typeface="Arial"/>
              </a:rPr>
              <a:t>a</a:t>
            </a:r>
            <a:r>
              <a:rPr b="0" i="1" lang="en-US" sz="1800" spc="-123" strike="noStrike">
                <a:latin typeface="Arial"/>
              </a:rPr>
              <a:t>x</a:t>
            </a:r>
            <a:r>
              <a:rPr b="0" i="1" lang="en-US" sz="1800" spc="-128" strike="noStrike">
                <a:latin typeface="Arial"/>
              </a:rPr>
              <a:t>-</a:t>
            </a:r>
            <a:r>
              <a:rPr b="0" i="1" lang="en-US" sz="1800" spc="94" strike="noStrike">
                <a:latin typeface="Arial"/>
              </a:rPr>
              <a:t>w</a:t>
            </a:r>
            <a:r>
              <a:rPr b="0" i="1" lang="en-US" sz="1800" spc="77" strike="noStrike">
                <a:latin typeface="Arial"/>
              </a:rPr>
              <a:t>id</a:t>
            </a:r>
            <a:r>
              <a:rPr b="0" i="1" lang="en-US" sz="1800" spc="52" strike="noStrike">
                <a:latin typeface="Arial"/>
              </a:rPr>
              <a:t>t</a:t>
            </a:r>
            <a:r>
              <a:rPr b="0" i="1" lang="en-US" sz="1800" spc="-58" strike="noStrike">
                <a:latin typeface="Arial"/>
              </a:rPr>
              <a:t>h:</a:t>
            </a:r>
            <a:r>
              <a:rPr b="0" lang="en-US" sz="1800" spc="-9" strike="noStrike">
                <a:latin typeface="Times New Roman"/>
              </a:rPr>
              <a:t> </a:t>
            </a:r>
            <a:r>
              <a:rPr b="0" i="1" lang="en-US" sz="1800" spc="12" strike="noStrike">
                <a:latin typeface="Arial"/>
              </a:rPr>
              <a:t>480</a:t>
            </a:r>
            <a:r>
              <a:rPr b="0" i="1" lang="en-US" sz="1800" spc="-89" strike="noStrike">
                <a:latin typeface="Arial"/>
              </a:rPr>
              <a:t>p</a:t>
            </a:r>
            <a:r>
              <a:rPr b="0" i="1" lang="en-US" sz="1800" spc="-128" strike="noStrike">
                <a:latin typeface="Arial"/>
              </a:rPr>
              <a:t>x</a:t>
            </a:r>
            <a:r>
              <a:rPr b="0" i="1" lang="en-US" sz="1800" spc="-72" strike="noStrike">
                <a:latin typeface="Arial"/>
              </a:rPr>
              <a:t>)</a:t>
            </a:r>
            <a:r>
              <a:rPr b="0" lang="en-US" sz="1800" spc="-52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{</a:t>
            </a:r>
            <a:r>
              <a:rPr b="0" lang="en-US" sz="1800" spc="-24" strike="noStrike">
                <a:latin typeface="Times New Roman"/>
              </a:rPr>
              <a:t> </a:t>
            </a:r>
            <a:r>
              <a:rPr b="0" i="1" lang="en-US" sz="1800" spc="-83" strike="noStrike">
                <a:latin typeface="Arial"/>
              </a:rPr>
              <a:t>...</a:t>
            </a:r>
            <a:r>
              <a:rPr b="0" lang="en-US" sz="1800" spc="-49" strike="noStrike">
                <a:latin typeface="Times New Roman"/>
              </a:rPr>
              <a:t> </a:t>
            </a:r>
            <a:r>
              <a:rPr b="0" i="1" lang="en-US" sz="1800" spc="-69" strike="noStrike">
                <a:latin typeface="Arial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roup 1"/>
          <p:cNvGrpSpPr/>
          <p:nvPr/>
        </p:nvGrpSpPr>
        <p:grpSpPr>
          <a:xfrm>
            <a:off x="729360" y="261720"/>
            <a:ext cx="8619120" cy="5145840"/>
            <a:chOff x="729360" y="261720"/>
            <a:chExt cx="8619120" cy="5145840"/>
          </a:xfrm>
        </p:grpSpPr>
        <p:pic>
          <p:nvPicPr>
            <p:cNvPr id="370" name="object 3" descr=""/>
            <p:cNvPicPr/>
            <p:nvPr/>
          </p:nvPicPr>
          <p:blipFill>
            <a:blip r:embed="rId1"/>
            <a:stretch/>
          </p:blipFill>
          <p:spPr>
            <a:xfrm>
              <a:off x="729360" y="26172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1" name="CustomShape 2"/>
            <p:cNvSpPr/>
            <p:nvPr/>
          </p:nvSpPr>
          <p:spPr>
            <a:xfrm>
              <a:off x="1160280" y="128628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CustomShape 3"/>
            <p:cNvSpPr/>
            <p:nvPr/>
          </p:nvSpPr>
          <p:spPr>
            <a:xfrm>
              <a:off x="1160280" y="498564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3" name="TextShape 4"/>
          <p:cNvSpPr txBox="1"/>
          <p:nvPr/>
        </p:nvSpPr>
        <p:spPr>
          <a:xfrm>
            <a:off x="1828800" y="633960"/>
            <a:ext cx="486972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432" strike="noStrike">
                <a:solidFill>
                  <a:srgbClr val="000000"/>
                </a:solidFill>
                <a:latin typeface="Arial Narrow"/>
              </a:rPr>
              <a:t>How</a:t>
            </a:r>
            <a:r>
              <a:rPr b="1" lang="en-US" sz="3600" spc="-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429" strike="noStrike">
                <a:solidFill>
                  <a:srgbClr val="000000"/>
                </a:solidFill>
                <a:latin typeface="Arial Narrow"/>
              </a:rPr>
              <a:t>to</a:t>
            </a:r>
            <a:r>
              <a:rPr b="1" lang="en-US" sz="3600" spc="-1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233" strike="noStrike">
                <a:solidFill>
                  <a:srgbClr val="000000"/>
                </a:solidFill>
                <a:latin typeface="Arial Narrow"/>
              </a:rPr>
              <a:t>use</a:t>
            </a:r>
            <a:r>
              <a:rPr b="1" lang="en-US" sz="3600" spc="-4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384" strike="noStrike">
                <a:solidFill>
                  <a:srgbClr val="000000"/>
                </a:solidFill>
                <a:latin typeface="Arial Narrow"/>
              </a:rPr>
              <a:t>(2/2)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74" name="TextShape 5"/>
          <p:cNvSpPr txBox="1"/>
          <p:nvPr/>
        </p:nvSpPr>
        <p:spPr>
          <a:xfrm>
            <a:off x="1234800" y="5102280"/>
            <a:ext cx="56628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375" name="TextShape 6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4CAE3CEC-D950-45C6-BE89-D909E19770E7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76" name="CustomShape 7"/>
          <p:cNvSpPr/>
          <p:nvPr/>
        </p:nvSpPr>
        <p:spPr>
          <a:xfrm>
            <a:off x="1234800" y="1486080"/>
            <a:ext cx="7233480" cy="259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800" spc="9" strike="noStrike">
                <a:latin typeface="Microsoft Sans Serif"/>
              </a:rPr>
              <a:t>&lt;link</a:t>
            </a:r>
            <a:r>
              <a:rPr b="0" lang="en-US" sz="1800" spc="-103" strike="noStrike">
                <a:latin typeface="Microsoft Sans Serif"/>
              </a:rPr>
              <a:t> </a:t>
            </a:r>
            <a:r>
              <a:rPr b="0" lang="en-US" sz="1800" spc="29" strike="noStrike">
                <a:latin typeface="Microsoft Sans Serif"/>
              </a:rPr>
              <a:t>rel="stylesheet"</a:t>
            </a:r>
            <a:r>
              <a:rPr b="0" lang="en-US" sz="1800" spc="-128" strike="noStrike">
                <a:latin typeface="Microsoft Sans Serif"/>
              </a:rPr>
              <a:t> </a:t>
            </a:r>
            <a:r>
              <a:rPr b="0" i="1" lang="en-US" sz="1800" spc="-43" strike="noStrike">
                <a:solidFill>
                  <a:srgbClr val="006fc0"/>
                </a:solidFill>
                <a:latin typeface="Arial"/>
              </a:rPr>
              <a:t>media="(max-width: </a:t>
            </a:r>
            <a:r>
              <a:rPr b="0" i="1" lang="en-US" sz="1800" spc="-874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24" strike="noStrike">
                <a:solidFill>
                  <a:srgbClr val="006fc0"/>
                </a:solidFill>
                <a:latin typeface="Arial"/>
              </a:rPr>
              <a:t>800</a:t>
            </a:r>
            <a:r>
              <a:rPr b="0" i="1" lang="en-US" sz="1800" spc="-111" strike="noStrike">
                <a:solidFill>
                  <a:srgbClr val="006fc0"/>
                </a:solidFill>
                <a:latin typeface="Arial"/>
              </a:rPr>
              <a:t>p</a:t>
            </a:r>
            <a:r>
              <a:rPr b="0" i="1" lang="en-US" sz="1800" spc="-168" strike="noStrike">
                <a:solidFill>
                  <a:srgbClr val="006fc0"/>
                </a:solidFill>
                <a:latin typeface="Arial"/>
              </a:rPr>
              <a:t>x</a:t>
            </a:r>
            <a:r>
              <a:rPr b="0" i="1" lang="en-US" sz="1800" spc="-94" strike="noStrike">
                <a:solidFill>
                  <a:srgbClr val="006fc0"/>
                </a:solidFill>
                <a:latin typeface="Arial"/>
              </a:rPr>
              <a:t>)</a:t>
            </a:r>
            <a:r>
              <a:rPr b="0" i="1" lang="en-US" sz="1800" spc="-1" strike="noStrike">
                <a:solidFill>
                  <a:srgbClr val="006fc0"/>
                </a:solidFill>
                <a:latin typeface="Arial"/>
              </a:rPr>
              <a:t>"</a:t>
            </a:r>
            <a:r>
              <a:rPr b="0" lang="en-US" sz="1800" spc="-117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38" strike="noStrike">
                <a:solidFill>
                  <a:srgbClr val="006fc0"/>
                </a:solidFill>
                <a:latin typeface="Microsoft Sans Serif"/>
              </a:rPr>
              <a:t>h</a:t>
            </a:r>
            <a:r>
              <a:rPr b="0" lang="en-US" sz="1800" spc="128" strike="noStrike">
                <a:solidFill>
                  <a:srgbClr val="006fc0"/>
                </a:solidFill>
                <a:latin typeface="Microsoft Sans Serif"/>
              </a:rPr>
              <a:t>r</a:t>
            </a:r>
            <a:r>
              <a:rPr b="0" lang="en-US" sz="1800" spc="-29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307" strike="noStrike">
                <a:solidFill>
                  <a:srgbClr val="006fc0"/>
                </a:solidFill>
                <a:latin typeface="Microsoft Sans Serif"/>
              </a:rPr>
              <a:t>f</a:t>
            </a:r>
            <a:r>
              <a:rPr b="0" lang="en-US" sz="1800" spc="-63" strike="noStrike">
                <a:solidFill>
                  <a:srgbClr val="006fc0"/>
                </a:solidFill>
                <a:latin typeface="Microsoft Sans Serif"/>
              </a:rPr>
              <a:t>=</a:t>
            </a:r>
            <a:r>
              <a:rPr b="0" lang="en-US" sz="1800" spc="188" strike="noStrike">
                <a:solidFill>
                  <a:srgbClr val="006fc0"/>
                </a:solidFill>
                <a:latin typeface="Microsoft Sans Serif"/>
              </a:rPr>
              <a:t>“</a:t>
            </a:r>
            <a:r>
              <a:rPr b="0" lang="en-US" sz="1800" spc="-233" strike="noStrike">
                <a:solidFill>
                  <a:srgbClr val="006fc0"/>
                </a:solidFill>
                <a:latin typeface="Microsoft Sans Serif"/>
              </a:rPr>
              <a:t>s</a:t>
            </a:r>
            <a:r>
              <a:rPr b="0" lang="en-US" sz="1800" spc="344" strike="noStrike">
                <a:solidFill>
                  <a:srgbClr val="006fc0"/>
                </a:solidFill>
                <a:latin typeface="Microsoft Sans Serif"/>
              </a:rPr>
              <a:t>t</a:t>
            </a:r>
            <a:r>
              <a:rPr b="0" lang="en-US" sz="1800" spc="-77" strike="noStrike">
                <a:solidFill>
                  <a:srgbClr val="006fc0"/>
                </a:solidFill>
                <a:latin typeface="Microsoft Sans Serif"/>
              </a:rPr>
              <a:t>y</a:t>
            </a:r>
            <a:r>
              <a:rPr b="0" lang="en-US" sz="1800" spc="77" strike="noStrike">
                <a:solidFill>
                  <a:srgbClr val="006fc0"/>
                </a:solidFill>
                <a:latin typeface="Microsoft Sans Serif"/>
              </a:rPr>
              <a:t>l</a:t>
            </a:r>
            <a:r>
              <a:rPr b="0" lang="en-US" sz="1800" spc="-29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-103" strike="noStrike">
                <a:solidFill>
                  <a:srgbClr val="006fc0"/>
                </a:solidFill>
                <a:latin typeface="Microsoft Sans Serif"/>
              </a:rPr>
              <a:t>.</a:t>
            </a:r>
            <a:r>
              <a:rPr b="0" lang="en-US" sz="1800" spc="-128" strike="noStrike">
                <a:solidFill>
                  <a:srgbClr val="006fc0"/>
                </a:solidFill>
                <a:latin typeface="Microsoft Sans Serif"/>
              </a:rPr>
              <a:t>c</a:t>
            </a:r>
            <a:r>
              <a:rPr b="0" lang="en-US" sz="1800" spc="-233" strike="noStrike">
                <a:solidFill>
                  <a:srgbClr val="006fc0"/>
                </a:solidFill>
                <a:latin typeface="Microsoft Sans Serif"/>
              </a:rPr>
              <a:t>ss</a:t>
            </a:r>
            <a:r>
              <a:rPr b="0" lang="en-US" sz="1800" spc="117" strike="noStrike">
                <a:solidFill>
                  <a:srgbClr val="006fc0"/>
                </a:solidFill>
                <a:latin typeface="Microsoft Sans Serif"/>
              </a:rPr>
              <a:t>"</a:t>
            </a:r>
            <a:r>
              <a:rPr b="0" lang="en-US" sz="1800" spc="-117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262" strike="noStrike">
                <a:solidFill>
                  <a:srgbClr val="006fc0"/>
                </a:solidFill>
                <a:latin typeface="Microsoft Sans Serif"/>
              </a:rPr>
              <a:t>/</a:t>
            </a:r>
            <a:r>
              <a:rPr b="0" lang="en-US" sz="1800" spc="-63" strike="noStrike">
                <a:solidFill>
                  <a:srgbClr val="006fc0"/>
                </a:solidFill>
                <a:latin typeface="Microsoft Sans Serif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1800" spc="9" strike="noStrike">
                <a:solidFill>
                  <a:srgbClr val="006fc0"/>
                </a:solidFill>
                <a:latin typeface="Microsoft Sans Serif"/>
              </a:rPr>
              <a:t>&lt;link </a:t>
            </a:r>
            <a:r>
              <a:rPr b="0" lang="en-US" sz="1800" spc="38" strike="noStrike">
                <a:solidFill>
                  <a:srgbClr val="006fc0"/>
                </a:solidFill>
                <a:latin typeface="Microsoft Sans Serif"/>
              </a:rPr>
              <a:t>rel=“stylesheet” </a:t>
            </a:r>
            <a:r>
              <a:rPr b="0" i="1" lang="en-US" sz="1800" spc="-83" strike="noStrike">
                <a:solidFill>
                  <a:srgbClr val="006fc0"/>
                </a:solidFill>
                <a:latin typeface="Arial"/>
              </a:rPr>
              <a:t>media=“screen </a:t>
            </a:r>
            <a:r>
              <a:rPr b="0" i="1" lang="en-US" sz="1800" spc="-63" strike="noStrike">
                <a:solidFill>
                  <a:srgbClr val="006fc0"/>
                </a:solidFill>
                <a:latin typeface="Arial"/>
              </a:rPr>
              <a:t>and </a:t>
            </a:r>
            <a:r>
              <a:rPr b="0" i="1" lang="en-US" sz="1800" spc="-58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97" strike="noStrike">
                <a:solidFill>
                  <a:srgbClr val="006fc0"/>
                </a:solidFill>
                <a:latin typeface="Arial"/>
              </a:rPr>
              <a:t>(</a:t>
            </a:r>
            <a:r>
              <a:rPr b="0" i="1" lang="en-US" sz="1800" spc="-43" strike="noStrike">
                <a:solidFill>
                  <a:srgbClr val="006fc0"/>
                </a:solidFill>
                <a:latin typeface="Arial"/>
              </a:rPr>
              <a:t>m</a:t>
            </a:r>
            <a:r>
              <a:rPr b="0" i="1" lang="en-US" sz="1800" spc="38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32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168" strike="noStrike">
                <a:solidFill>
                  <a:srgbClr val="006fc0"/>
                </a:solidFill>
                <a:latin typeface="Arial"/>
              </a:rPr>
              <a:t>-</a:t>
            </a:r>
            <a:r>
              <a:rPr b="0" i="1" lang="en-US" sz="1800" spc="117" strike="noStrike">
                <a:solidFill>
                  <a:srgbClr val="006fc0"/>
                </a:solidFill>
                <a:latin typeface="Arial"/>
              </a:rPr>
              <a:t>w</a:t>
            </a:r>
            <a:r>
              <a:rPr b="0" i="1" lang="en-US" sz="1800" spc="38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52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i="1" lang="en-US" sz="1800" spc="313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29" strike="noStrike">
                <a:solidFill>
                  <a:srgbClr val="006fc0"/>
                </a:solidFill>
                <a:latin typeface="Arial"/>
              </a:rPr>
              <a:t>h</a:t>
            </a:r>
            <a:r>
              <a:rPr b="0" i="1" lang="en-US" sz="1800" spc="-111" strike="noStrike">
                <a:solidFill>
                  <a:srgbClr val="006fc0"/>
                </a:solidFill>
                <a:latin typeface="Arial"/>
              </a:rPr>
              <a:t>:</a:t>
            </a:r>
            <a:r>
              <a:rPr b="0" lang="en-US" sz="1800" spc="-103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i="1" lang="en-US" sz="1800" spc="24" strike="noStrike">
                <a:solidFill>
                  <a:srgbClr val="006fc0"/>
                </a:solidFill>
                <a:latin typeface="Arial"/>
              </a:rPr>
              <a:t>701</a:t>
            </a:r>
            <a:r>
              <a:rPr b="0" i="1" lang="en-US" sz="1800" spc="-128" strike="noStrike">
                <a:solidFill>
                  <a:srgbClr val="006fc0"/>
                </a:solidFill>
                <a:latin typeface="Arial"/>
              </a:rPr>
              <a:t>p</a:t>
            </a:r>
            <a:r>
              <a:rPr b="0" i="1" lang="en-US" sz="1800" spc="-154" strike="noStrike">
                <a:solidFill>
                  <a:srgbClr val="006fc0"/>
                </a:solidFill>
                <a:latin typeface="Arial"/>
              </a:rPr>
              <a:t>x</a:t>
            </a:r>
            <a:r>
              <a:rPr b="0" i="1" lang="en-US" sz="1800" spc="-97" strike="noStrike">
                <a:solidFill>
                  <a:srgbClr val="006fc0"/>
                </a:solidFill>
                <a:latin typeface="Arial"/>
              </a:rPr>
              <a:t>)</a:t>
            </a:r>
            <a:r>
              <a:rPr b="0" lang="en-US" sz="1800" spc="-97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i="1" lang="en-US" sz="1800" spc="-111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32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lang="en-US" sz="1800" spc="-72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i="1" lang="en-US" sz="1800" spc="-97" strike="noStrike">
                <a:solidFill>
                  <a:srgbClr val="006fc0"/>
                </a:solidFill>
                <a:latin typeface="Arial"/>
              </a:rPr>
              <a:t>(</a:t>
            </a:r>
            <a:r>
              <a:rPr b="0" i="1" lang="en-US" sz="1800" spc="-43" strike="noStrike">
                <a:solidFill>
                  <a:srgbClr val="006fc0"/>
                </a:solidFill>
                <a:latin typeface="Arial"/>
              </a:rPr>
              <a:t>m</a:t>
            </a:r>
            <a:r>
              <a:rPr b="0" i="1" lang="en-US" sz="1800" spc="-111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154" strike="noStrike">
                <a:solidFill>
                  <a:srgbClr val="006fc0"/>
                </a:solidFill>
                <a:latin typeface="Arial"/>
              </a:rPr>
              <a:t>x</a:t>
            </a:r>
            <a:r>
              <a:rPr b="0" i="1" lang="en-US" sz="1800" spc="-168" strike="noStrike">
                <a:solidFill>
                  <a:srgbClr val="006fc0"/>
                </a:solidFill>
                <a:latin typeface="Arial"/>
              </a:rPr>
              <a:t>-</a:t>
            </a:r>
            <a:r>
              <a:rPr b="0" i="1" lang="en-US" sz="1800" spc="128" strike="noStrike">
                <a:solidFill>
                  <a:srgbClr val="006fc0"/>
                </a:solidFill>
                <a:latin typeface="Arial"/>
              </a:rPr>
              <a:t>w</a:t>
            </a:r>
            <a:r>
              <a:rPr b="0" i="1" lang="en-US" sz="1800" spc="38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52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i="1" lang="en-US" sz="1800" spc="313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29" strike="noStrike">
                <a:solidFill>
                  <a:srgbClr val="006fc0"/>
                </a:solidFill>
                <a:latin typeface="Arial"/>
              </a:rPr>
              <a:t>h</a:t>
            </a:r>
            <a:r>
              <a:rPr b="0" i="1" lang="en-US" sz="1800" spc="-111" strike="noStrike">
                <a:solidFill>
                  <a:srgbClr val="006fc0"/>
                </a:solidFill>
                <a:latin typeface="Arial"/>
              </a:rPr>
              <a:t>:</a:t>
            </a:r>
            <a:r>
              <a:rPr b="0" lang="en-US" sz="1800" spc="-103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i="1" lang="en-US" sz="1800" spc="24" strike="noStrike">
                <a:solidFill>
                  <a:srgbClr val="006fc0"/>
                </a:solidFill>
                <a:latin typeface="Arial"/>
              </a:rPr>
              <a:t>900</a:t>
            </a:r>
            <a:r>
              <a:rPr b="0" i="1" lang="en-US" sz="1800" spc="-128" strike="noStrike">
                <a:solidFill>
                  <a:srgbClr val="006fc0"/>
                </a:solidFill>
                <a:latin typeface="Arial"/>
              </a:rPr>
              <a:t>p</a:t>
            </a:r>
            <a:r>
              <a:rPr b="0" i="1" lang="en-US" sz="1800" spc="-154" strike="noStrike">
                <a:solidFill>
                  <a:srgbClr val="006fc0"/>
                </a:solidFill>
                <a:latin typeface="Arial"/>
              </a:rPr>
              <a:t>x</a:t>
            </a:r>
            <a:r>
              <a:rPr b="0" i="1" lang="en-US" sz="1800" spc="-103" strike="noStrike">
                <a:solidFill>
                  <a:srgbClr val="006fc0"/>
                </a:solidFill>
                <a:latin typeface="Arial"/>
              </a:rPr>
              <a:t>)</a:t>
            </a:r>
            <a:r>
              <a:rPr b="0" i="1" lang="en-US" sz="1800" spc="182" strike="noStrike">
                <a:solidFill>
                  <a:srgbClr val="006fc0"/>
                </a:solidFill>
                <a:latin typeface="Arial"/>
              </a:rPr>
              <a:t>” </a:t>
            </a:r>
            <a:r>
              <a:rPr b="0" lang="en-US" sz="1800" spc="148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9" strike="noStrike">
                <a:solidFill>
                  <a:srgbClr val="006fc0"/>
                </a:solidFill>
                <a:latin typeface="Microsoft Sans Serif"/>
              </a:rPr>
              <a:t>href=“style.css”</a:t>
            </a:r>
            <a:r>
              <a:rPr b="0" lang="en-US" sz="1800" spc="-157" strike="noStrike">
                <a:solidFill>
                  <a:srgbClr val="006fc0"/>
                </a:solidFill>
                <a:latin typeface="Microsoft Sans Serif"/>
              </a:rPr>
              <a:t> </a:t>
            </a:r>
            <a:r>
              <a:rPr b="0" lang="en-US" sz="1800" spc="97" strike="noStrike">
                <a:solidFill>
                  <a:srgbClr val="006fc0"/>
                </a:solidFill>
                <a:latin typeface="Microsoft Sans Serif"/>
              </a:rPr>
              <a:t>/&gt;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r>
              <a:rPr b="0" lang="en-US" sz="3200" spc="69" strike="noStrike">
                <a:solidFill>
                  <a:srgbClr val="006fc0"/>
                </a:solidFill>
                <a:latin typeface="Microsoft Sans Serif"/>
              </a:rPr>
              <a:t>More</a:t>
            </a:r>
            <a:r>
              <a:rPr b="0" lang="en-US" sz="3200" spc="-168" strike="noStrike">
                <a:solidFill>
                  <a:srgbClr val="006fc0"/>
                </a:solidFill>
                <a:latin typeface="Microsoft Sans Serif"/>
              </a:rPr>
              <a:t> </a:t>
            </a:r>
            <a:r>
              <a:rPr b="0" lang="en-US" sz="3200" spc="1379" strike="noStrike">
                <a:solidFill>
                  <a:srgbClr val="006fc0"/>
                </a:solidFill>
                <a:latin typeface="Microsoft Sans Serif"/>
              </a:rPr>
              <a:t>…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roup 1"/>
          <p:cNvGrpSpPr/>
          <p:nvPr/>
        </p:nvGrpSpPr>
        <p:grpSpPr>
          <a:xfrm>
            <a:off x="729360" y="261720"/>
            <a:ext cx="8619120" cy="5145840"/>
            <a:chOff x="729360" y="261720"/>
            <a:chExt cx="8619120" cy="5145840"/>
          </a:xfrm>
        </p:grpSpPr>
        <p:pic>
          <p:nvPicPr>
            <p:cNvPr id="378" name="object 3" descr=""/>
            <p:cNvPicPr/>
            <p:nvPr/>
          </p:nvPicPr>
          <p:blipFill>
            <a:blip r:embed="rId1"/>
            <a:stretch/>
          </p:blipFill>
          <p:spPr>
            <a:xfrm>
              <a:off x="729360" y="261720"/>
              <a:ext cx="8619120" cy="514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9" name="CustomShape 2"/>
            <p:cNvSpPr/>
            <p:nvPr/>
          </p:nvSpPr>
          <p:spPr>
            <a:xfrm>
              <a:off x="1160280" y="1286280"/>
              <a:ext cx="7757280" cy="109800"/>
            </a:xfrm>
            <a:custGeom>
              <a:avLst/>
              <a:gdLst/>
              <a:ahLst/>
              <a:rect l="l" t="t" r="r" b="b"/>
              <a:pathLst>
                <a:path w="8229600" h="146685">
                  <a:moveTo>
                    <a:pt x="4114800" y="19812"/>
                  </a:moveTo>
                  <a:lnTo>
                    <a:pt x="0" y="19812"/>
                  </a:lnTo>
                  <a:lnTo>
                    <a:pt x="0" y="146304"/>
                  </a:lnTo>
                  <a:lnTo>
                    <a:pt x="4114800" y="146304"/>
                  </a:lnTo>
                  <a:lnTo>
                    <a:pt x="4114800" y="19812"/>
                  </a:lnTo>
                  <a:close/>
                  <a:moveTo>
                    <a:pt x="8229600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8229600" y="13716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0" name="CustomShape 3"/>
            <p:cNvSpPr/>
            <p:nvPr/>
          </p:nvSpPr>
          <p:spPr>
            <a:xfrm>
              <a:off x="1160280" y="4985640"/>
              <a:ext cx="7757280" cy="6840"/>
            </a:xfrm>
            <a:custGeom>
              <a:avLst/>
              <a:gdLst/>
              <a:ahLst/>
              <a:rect l="l" t="t" r="r" b="b"/>
              <a:pathLst>
                <a:path w="8229600" h="9525">
                  <a:moveTo>
                    <a:pt x="8229599" y="9143"/>
                  </a:moveTo>
                  <a:lnTo>
                    <a:pt x="8229599" y="0"/>
                  </a:lnTo>
                  <a:lnTo>
                    <a:pt x="0" y="0"/>
                  </a:lnTo>
                  <a:lnTo>
                    <a:pt x="0" y="9143"/>
                  </a:lnTo>
                  <a:lnTo>
                    <a:pt x="8229599" y="9143"/>
                  </a:lnTo>
                  <a:close/>
                </a:path>
              </a:pathLst>
            </a:custGeom>
            <a:solidFill>
              <a:srgbClr val="497eb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81" name="TextShape 4"/>
          <p:cNvSpPr txBox="1"/>
          <p:nvPr/>
        </p:nvSpPr>
        <p:spPr>
          <a:xfrm>
            <a:off x="1920240" y="633960"/>
            <a:ext cx="4205880" cy="111024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3600" spc="299" strike="noStrike">
                <a:solidFill>
                  <a:srgbClr val="000000"/>
                </a:solidFill>
                <a:latin typeface="Arial Narrow"/>
              </a:rPr>
              <a:t>Useful</a:t>
            </a:r>
            <a:r>
              <a:rPr b="1" lang="en-US" sz="3600" spc="-52" strike="noStrike">
                <a:solidFill>
                  <a:srgbClr val="000000"/>
                </a:solidFill>
                <a:latin typeface="Arial Narrow"/>
              </a:rPr>
              <a:t> </a:t>
            </a:r>
            <a:r>
              <a:rPr b="1" lang="en-US" sz="3600" spc="253" strike="noStrike">
                <a:solidFill>
                  <a:srgbClr val="000000"/>
                </a:solidFill>
                <a:latin typeface="Arial Narrow"/>
              </a:rPr>
              <a:t>tips</a:t>
            </a:r>
            <a:endParaRPr b="0" lang="en-US" sz="3600" spc="-1" strike="noStrike">
              <a:latin typeface="Calibri"/>
            </a:endParaRPr>
          </a:p>
        </p:txBody>
      </p:sp>
      <p:sp>
        <p:nvSpPr>
          <p:cNvPr id="382" name="TextShape 5"/>
          <p:cNvSpPr txBox="1"/>
          <p:nvPr/>
        </p:nvSpPr>
        <p:spPr>
          <a:xfrm>
            <a:off x="1234800" y="5102280"/>
            <a:ext cx="56628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12600">
              <a:lnSpc>
                <a:spcPct val="100000"/>
              </a:lnSpc>
              <a:spcBef>
                <a:spcPts val="26"/>
              </a:spcBef>
            </a:pP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</a:t>
            </a:r>
            <a:r>
              <a:rPr b="0" lang="en-US" sz="1100" spc="89" strike="noStrike">
                <a:solidFill>
                  <a:srgbClr val="000000"/>
                </a:solidFill>
                <a:latin typeface="Microsoft Sans Serif"/>
              </a:rPr>
              <a:t>/</a:t>
            </a:r>
            <a:r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2013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383" name="TextShape 6"/>
          <p:cNvSpPr txBox="1"/>
          <p:nvPr/>
        </p:nvSpPr>
        <p:spPr>
          <a:xfrm>
            <a:off x="8719560" y="5102280"/>
            <a:ext cx="146160" cy="3291120"/>
          </a:xfrm>
          <a:prstGeom prst="rect">
            <a:avLst/>
          </a:prstGeom>
          <a:noFill/>
          <a:ln>
            <a:noFill/>
          </a:ln>
        </p:spPr>
        <p:txBody>
          <a:bodyPr lIns="0" rIns="0" tIns="3240" bIns="0"/>
          <a:p>
            <a:pPr marL="38160">
              <a:lnSpc>
                <a:spcPct val="100000"/>
              </a:lnSpc>
              <a:spcBef>
                <a:spcPts val="26"/>
              </a:spcBef>
            </a:pPr>
            <a:fld id="{EB035CC6-74DD-4B24-A75A-F8FDD41FBC26}" type="slidenum">
              <a:rPr b="0" lang="en-US" sz="1100" spc="9" strike="noStrike">
                <a:solidFill>
                  <a:srgbClr val="000000"/>
                </a:solidFill>
                <a:latin typeface="Microsoft Sans Serif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384" name="CustomShape 7"/>
          <p:cNvSpPr/>
          <p:nvPr/>
        </p:nvSpPr>
        <p:spPr>
          <a:xfrm>
            <a:off x="1234440" y="1486080"/>
            <a:ext cx="7505640" cy="286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355680" indent="-342720">
              <a:lnSpc>
                <a:spcPct val="100000"/>
              </a:lnSpc>
              <a:spcBef>
                <a:spcPts val="99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1800" spc="103" strike="noStrike">
                <a:latin typeface="Microsoft Sans Serif"/>
              </a:rPr>
              <a:t>I</a:t>
            </a:r>
            <a:r>
              <a:rPr b="0" lang="en-US" sz="1800" spc="103" strike="noStrike">
                <a:latin typeface="Microsoft Sans Serif"/>
              </a:rPr>
              <a:t>f</a:t>
            </a:r>
            <a:r>
              <a:rPr b="0" lang="en-US" sz="1800" spc="-137" strike="noStrike">
                <a:latin typeface="Microsoft Sans Serif"/>
              </a:rPr>
              <a:t> </a:t>
            </a:r>
            <a:r>
              <a:rPr b="0" lang="en-US" sz="1800" spc="12" strike="noStrike">
                <a:latin typeface="Microsoft Sans Serif"/>
              </a:rPr>
              <a:t>y</a:t>
            </a:r>
            <a:r>
              <a:rPr b="0" lang="en-US" sz="1800" spc="12" strike="noStrike">
                <a:latin typeface="Microsoft Sans Serif"/>
              </a:rPr>
              <a:t>o</a:t>
            </a:r>
            <a:r>
              <a:rPr b="0" lang="en-US" sz="1800" spc="12" strike="noStrike">
                <a:latin typeface="Microsoft Sans Serif"/>
              </a:rPr>
              <a:t>u</a:t>
            </a:r>
            <a:r>
              <a:rPr b="0" lang="en-US" sz="1800" spc="-134" strike="noStrike">
                <a:latin typeface="Microsoft Sans Serif"/>
              </a:rPr>
              <a:t> </a:t>
            </a:r>
            <a:r>
              <a:rPr b="0" lang="en-US" sz="1800" spc="-12" strike="noStrike">
                <a:latin typeface="Microsoft Sans Serif"/>
              </a:rPr>
              <a:t>a</a:t>
            </a:r>
            <a:r>
              <a:rPr b="0" lang="en-US" sz="1800" spc="-12" strike="noStrike">
                <a:latin typeface="Microsoft Sans Serif"/>
              </a:rPr>
              <a:t>r</a:t>
            </a:r>
            <a:r>
              <a:rPr b="0" lang="en-US" sz="1800" spc="-12" strike="noStrike">
                <a:latin typeface="Microsoft Sans Serif"/>
              </a:rPr>
              <a:t>e</a:t>
            </a:r>
            <a:r>
              <a:rPr b="0" lang="en-US" sz="1800" spc="-154" strike="noStrike">
                <a:latin typeface="Microsoft Sans Serif"/>
              </a:rPr>
              <a:t> </a:t>
            </a:r>
            <a:r>
              <a:rPr b="0" lang="en-US" sz="1800" spc="-12" strike="noStrike">
                <a:latin typeface="Microsoft Sans Serif"/>
              </a:rPr>
              <a:t>u</a:t>
            </a:r>
            <a:r>
              <a:rPr b="0" lang="en-US" sz="1800" spc="-12" strike="noStrike">
                <a:latin typeface="Microsoft Sans Serif"/>
              </a:rPr>
              <a:t>s</a:t>
            </a:r>
            <a:r>
              <a:rPr b="0" lang="en-US" sz="1800" spc="-12" strike="noStrike">
                <a:latin typeface="Microsoft Sans Serif"/>
              </a:rPr>
              <a:t>i</a:t>
            </a:r>
            <a:r>
              <a:rPr b="0" lang="en-US" sz="1800" spc="-12" strike="noStrike">
                <a:latin typeface="Microsoft Sans Serif"/>
              </a:rPr>
              <a:t>n</a:t>
            </a:r>
            <a:r>
              <a:rPr b="0" lang="en-US" sz="1800" spc="-12" strike="noStrike">
                <a:latin typeface="Microsoft Sans Serif"/>
              </a:rPr>
              <a:t>g</a:t>
            </a:r>
            <a:r>
              <a:rPr b="0" lang="en-US" sz="1800" spc="-111" strike="noStrike">
                <a:latin typeface="Microsoft Sans Serif"/>
              </a:rPr>
              <a:t> </a:t>
            </a:r>
            <a:r>
              <a:rPr b="0" lang="en-US" sz="1800" spc="89" strike="noStrike">
                <a:latin typeface="Microsoft Sans Serif"/>
              </a:rPr>
              <a:t>I</a:t>
            </a:r>
            <a:r>
              <a:rPr b="0" lang="en-US" sz="1800" spc="89" strike="noStrike">
                <a:latin typeface="Microsoft Sans Serif"/>
              </a:rPr>
              <a:t>n</a:t>
            </a:r>
            <a:r>
              <a:rPr b="0" lang="en-US" sz="1800" spc="89" strike="noStrike">
                <a:latin typeface="Microsoft Sans Serif"/>
              </a:rPr>
              <a:t>t</a:t>
            </a:r>
            <a:r>
              <a:rPr b="0" lang="en-US" sz="1800" spc="89" strike="noStrike">
                <a:latin typeface="Microsoft Sans Serif"/>
              </a:rPr>
              <a:t>e</a:t>
            </a:r>
            <a:r>
              <a:rPr b="0" lang="en-US" sz="1800" spc="89" strike="noStrike">
                <a:latin typeface="Microsoft Sans Serif"/>
              </a:rPr>
              <a:t>r</a:t>
            </a:r>
            <a:r>
              <a:rPr b="0" lang="en-US" sz="1800" spc="89" strike="noStrike">
                <a:latin typeface="Microsoft Sans Serif"/>
              </a:rPr>
              <a:t>n</a:t>
            </a:r>
            <a:r>
              <a:rPr b="0" lang="en-US" sz="1800" spc="89" strike="noStrike">
                <a:latin typeface="Microsoft Sans Serif"/>
              </a:rPr>
              <a:t>e</a:t>
            </a:r>
            <a:r>
              <a:rPr b="0" lang="en-US" sz="1800" spc="89" strike="noStrike">
                <a:latin typeface="Microsoft Sans Serif"/>
              </a:rPr>
              <a:t>t</a:t>
            </a:r>
            <a:r>
              <a:rPr b="0" lang="en-US" sz="1800" spc="-137" strike="noStrike">
                <a:latin typeface="Microsoft Sans Serif"/>
              </a:rPr>
              <a:t> </a:t>
            </a:r>
            <a:r>
              <a:rPr b="0" lang="en-US" sz="1800" spc="12" strike="noStrike">
                <a:latin typeface="Microsoft Sans Serif"/>
              </a:rPr>
              <a:t>E</a:t>
            </a:r>
            <a:r>
              <a:rPr b="0" lang="en-US" sz="1800" spc="12" strike="noStrike">
                <a:latin typeface="Microsoft Sans Serif"/>
              </a:rPr>
              <a:t>x</a:t>
            </a:r>
            <a:r>
              <a:rPr b="0" lang="en-US" sz="1800" spc="12" strike="noStrike">
                <a:latin typeface="Microsoft Sans Serif"/>
              </a:rPr>
              <a:t>p</a:t>
            </a:r>
            <a:r>
              <a:rPr b="0" lang="en-US" sz="1800" spc="12" strike="noStrike">
                <a:latin typeface="Microsoft Sans Serif"/>
              </a:rPr>
              <a:t>l</a:t>
            </a:r>
            <a:r>
              <a:rPr b="0" lang="en-US" sz="1800" spc="12" strike="noStrike">
                <a:latin typeface="Microsoft Sans Serif"/>
              </a:rPr>
              <a:t>o</a:t>
            </a:r>
            <a:r>
              <a:rPr b="0" lang="en-US" sz="1800" spc="12" strike="noStrike">
                <a:latin typeface="Microsoft Sans Serif"/>
              </a:rPr>
              <a:t>r</a:t>
            </a:r>
            <a:r>
              <a:rPr b="0" lang="en-US" sz="1800" spc="12" strike="noStrike">
                <a:latin typeface="Microsoft Sans Serif"/>
              </a:rPr>
              <a:t>e</a:t>
            </a:r>
            <a:r>
              <a:rPr b="0" lang="en-US" sz="1800" spc="12" strike="noStrike">
                <a:latin typeface="Microsoft Sans Serif"/>
              </a:rPr>
              <a:t>r</a:t>
            </a:r>
            <a:r>
              <a:rPr b="0" lang="en-US" sz="1800" spc="-134" strike="noStrike">
                <a:latin typeface="Microsoft Sans Serif"/>
              </a:rPr>
              <a:t> </a:t>
            </a:r>
            <a:r>
              <a:rPr b="0" lang="en-US" sz="1800" spc="-38" strike="noStrike">
                <a:latin typeface="Microsoft Sans Serif"/>
              </a:rPr>
              <a:t>6</a:t>
            </a:r>
            <a:r>
              <a:rPr b="0" lang="en-US" sz="1800" spc="-38" strike="noStrike">
                <a:latin typeface="Microsoft Sans Serif"/>
              </a:rPr>
              <a:t>,</a:t>
            </a:r>
            <a:r>
              <a:rPr b="0" lang="en-US" sz="1800" spc="-38" strike="noStrike">
                <a:latin typeface="Microsoft Sans Serif"/>
              </a:rPr>
              <a:t>7</a:t>
            </a:r>
            <a:r>
              <a:rPr b="0" lang="en-US" sz="1800" spc="-38" strike="noStrike">
                <a:latin typeface="Microsoft Sans Serif"/>
              </a:rPr>
              <a:t>,</a:t>
            </a:r>
            <a:r>
              <a:rPr b="0" lang="en-US" sz="1800" spc="-38" strike="noStrike">
                <a:latin typeface="Microsoft Sans Serif"/>
              </a:rPr>
              <a:t>8</a:t>
            </a:r>
            <a:r>
              <a:rPr b="0" lang="en-US" sz="1800" spc="-38" strike="noStrike">
                <a:latin typeface="Microsoft Sans Serif"/>
              </a:rPr>
              <a:t>:</a:t>
            </a:r>
            <a:r>
              <a:rPr b="0" lang="en-US" sz="1800" spc="-38" strike="noStrike">
                <a:latin typeface="Microsoft Sans Serif"/>
              </a:rPr>
              <a:t> </a:t>
            </a:r>
            <a:r>
              <a:rPr b="0" lang="en-US" sz="1800" spc="-834" strike="noStrike">
                <a:latin typeface="Microsoft Sans Serif"/>
              </a:rPr>
              <a:t> </a:t>
            </a:r>
            <a:r>
              <a:rPr b="0" lang="en-US" sz="1800" spc="12" strike="noStrike">
                <a:latin typeface="Microsoft Sans Serif"/>
              </a:rPr>
              <a:t>i</a:t>
            </a:r>
            <a:r>
              <a:rPr b="0" lang="en-US" sz="1800" spc="12" strike="noStrike">
                <a:latin typeface="Microsoft Sans Serif"/>
              </a:rPr>
              <a:t>n</a:t>
            </a:r>
            <a:r>
              <a:rPr b="0" lang="en-US" sz="1800" spc="12" strike="noStrike">
                <a:latin typeface="Microsoft Sans Serif"/>
              </a:rPr>
              <a:t>c</a:t>
            </a:r>
            <a:r>
              <a:rPr b="0" lang="en-US" sz="1800" spc="12" strike="noStrike">
                <a:latin typeface="Microsoft Sans Serif"/>
              </a:rPr>
              <a:t>l</a:t>
            </a:r>
            <a:r>
              <a:rPr b="0" lang="en-US" sz="1800" spc="12" strike="noStrike">
                <a:latin typeface="Microsoft Sans Serif"/>
              </a:rPr>
              <a:t>u</a:t>
            </a:r>
            <a:r>
              <a:rPr b="0" lang="en-US" sz="1800" spc="12" strike="noStrike">
                <a:latin typeface="Microsoft Sans Serif"/>
              </a:rPr>
              <a:t>d</a:t>
            </a:r>
            <a:r>
              <a:rPr b="0" lang="en-US" sz="1800" spc="12" strike="noStrike">
                <a:latin typeface="Microsoft Sans Serif"/>
              </a:rPr>
              <a:t>e</a:t>
            </a:r>
            <a:r>
              <a:rPr b="0" lang="en-US" sz="1800" spc="-137" strike="noStrike">
                <a:latin typeface="Microsoft Sans Serif"/>
              </a:rPr>
              <a:t> </a:t>
            </a:r>
            <a:r>
              <a:rPr b="0" lang="en-US" sz="1800" spc="43" strike="noStrike">
                <a:latin typeface="Microsoft Sans Serif"/>
              </a:rPr>
              <a:t>t</a:t>
            </a:r>
            <a:r>
              <a:rPr b="0" lang="en-US" sz="1800" spc="43" strike="noStrike">
                <a:latin typeface="Microsoft Sans Serif"/>
              </a:rPr>
              <a:t>h</a:t>
            </a:r>
            <a:r>
              <a:rPr b="0" lang="en-US" sz="1800" spc="43" strike="noStrike">
                <a:latin typeface="Microsoft Sans Serif"/>
              </a:rPr>
              <a:t>i</a:t>
            </a:r>
            <a:r>
              <a:rPr b="0" lang="en-US" sz="1800" spc="43" strike="noStrike">
                <a:latin typeface="Microsoft Sans Serif"/>
              </a:rPr>
              <a:t>s</a:t>
            </a:r>
            <a:r>
              <a:rPr b="0" lang="en-US" sz="1800" spc="-109" strike="noStrike">
                <a:latin typeface="Microsoft Sans Serif"/>
              </a:rPr>
              <a:t> </a:t>
            </a:r>
            <a:r>
              <a:rPr b="0" lang="en-US" sz="1800" spc="117" strike="noStrike">
                <a:latin typeface="Microsoft Sans Serif"/>
              </a:rPr>
              <a:t>i</a:t>
            </a:r>
            <a:r>
              <a:rPr b="0" lang="en-US" sz="1800" spc="117" strike="noStrike">
                <a:latin typeface="Microsoft Sans Serif"/>
              </a:rPr>
              <a:t>n</a:t>
            </a:r>
            <a:r>
              <a:rPr b="0" lang="en-US" sz="1800" spc="117" strike="noStrike">
                <a:latin typeface="Microsoft Sans Serif"/>
              </a:rPr>
              <a:t>t</a:t>
            </a:r>
            <a:r>
              <a:rPr b="0" lang="en-US" sz="1800" spc="117" strike="noStrike">
                <a:latin typeface="Microsoft Sans Serif"/>
              </a:rPr>
              <a:t>o</a:t>
            </a:r>
            <a:r>
              <a:rPr b="0" lang="en-US" sz="1800" spc="-123" strike="noStrike">
                <a:latin typeface="Microsoft Sans Serif"/>
              </a:rPr>
              <a:t> </a:t>
            </a:r>
            <a:r>
              <a:rPr b="0" lang="en-US" sz="1800" spc="137" strike="noStrike">
                <a:latin typeface="Microsoft Sans Serif"/>
              </a:rPr>
              <a:t>h</a:t>
            </a:r>
            <a:r>
              <a:rPr b="0" lang="en-US" sz="1800" spc="137" strike="noStrike">
                <a:latin typeface="Microsoft Sans Serif"/>
              </a:rPr>
              <a:t>t</a:t>
            </a:r>
            <a:r>
              <a:rPr b="0" lang="en-US" sz="1800" spc="137" strike="noStrike">
                <a:latin typeface="Microsoft Sans Serif"/>
              </a:rPr>
              <a:t>m</a:t>
            </a:r>
            <a:r>
              <a:rPr b="0" lang="en-US" sz="1800" spc="137" strike="noStrike">
                <a:latin typeface="Microsoft Sans Serif"/>
              </a:rPr>
              <a:t>l</a:t>
            </a:r>
            <a:r>
              <a:rPr b="0" lang="en-US" sz="1800" spc="-137" strike="noStrike">
                <a:latin typeface="Microsoft Sans Serif"/>
              </a:rPr>
              <a:t> </a:t>
            </a:r>
            <a:r>
              <a:rPr b="0" lang="en-US" sz="1800" spc="-29" strike="noStrike">
                <a:latin typeface="Microsoft Sans Serif"/>
              </a:rPr>
              <a:t>&lt;</a:t>
            </a:r>
            <a:r>
              <a:rPr b="0" lang="en-US" sz="1800" spc="-29" strike="noStrike">
                <a:latin typeface="Microsoft Sans Serif"/>
              </a:rPr>
              <a:t>h</a:t>
            </a:r>
            <a:r>
              <a:rPr b="0" lang="en-US" sz="1800" spc="-29" strike="noStrike">
                <a:latin typeface="Microsoft Sans Serif"/>
              </a:rPr>
              <a:t>e</a:t>
            </a:r>
            <a:r>
              <a:rPr b="0" lang="en-US" sz="1800" spc="-29" strike="noStrike">
                <a:latin typeface="Microsoft Sans Serif"/>
              </a:rPr>
              <a:t>a</a:t>
            </a:r>
            <a:r>
              <a:rPr b="0" lang="en-US" sz="1800" spc="-29" strike="noStrike">
                <a:latin typeface="Microsoft Sans Serif"/>
              </a:rPr>
              <a:t>d</a:t>
            </a:r>
            <a:r>
              <a:rPr b="0" lang="en-US" sz="1800" spc="-29" strike="noStrike">
                <a:latin typeface="Microsoft Sans Serif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84"/>
              </a:spcBef>
            </a:pPr>
            <a:r>
              <a:rPr b="0" lang="en-US" sz="1800" spc="-49" strike="noStrike">
                <a:solidFill>
                  <a:srgbClr val="006fc0"/>
                </a:solidFill>
                <a:latin typeface="Microsoft Sans Serif"/>
              </a:rPr>
              <a:t>&lt;</a:t>
            </a:r>
            <a:r>
              <a:rPr b="0" lang="en-US" sz="1800" spc="-9" strike="noStrike">
                <a:solidFill>
                  <a:srgbClr val="006fc0"/>
                </a:solidFill>
                <a:latin typeface="Microsoft Sans Serif"/>
              </a:rPr>
              <a:t>!</a:t>
            </a:r>
            <a:r>
              <a:rPr b="0" lang="en-US" sz="1800" spc="-128" strike="noStrike">
                <a:solidFill>
                  <a:srgbClr val="006fc0"/>
                </a:solidFill>
                <a:latin typeface="Microsoft Sans Serif"/>
              </a:rPr>
              <a:t>-</a:t>
            </a:r>
            <a:r>
              <a:rPr b="0" lang="en-US" sz="1800" spc="-128" strike="noStrike">
                <a:solidFill>
                  <a:srgbClr val="006fc0"/>
                </a:solidFill>
                <a:latin typeface="Microsoft Sans Serif"/>
              </a:rPr>
              <a:t>-</a:t>
            </a:r>
            <a:r>
              <a:rPr b="0" lang="en-US" sz="1800" spc="49" strike="noStrike">
                <a:solidFill>
                  <a:srgbClr val="006fc0"/>
                </a:solidFill>
                <a:latin typeface="Microsoft Sans Serif"/>
              </a:rPr>
              <a:t>[</a:t>
            </a:r>
            <a:r>
              <a:rPr b="0" lang="en-US" sz="1800" spc="32" strike="noStrike">
                <a:solidFill>
                  <a:srgbClr val="006fc0"/>
                </a:solidFill>
                <a:latin typeface="Microsoft Sans Serif"/>
              </a:rPr>
              <a:t>i</a:t>
            </a:r>
            <a:r>
              <a:rPr b="0" lang="en-US" sz="1800" spc="233" strike="noStrike">
                <a:solidFill>
                  <a:srgbClr val="006fc0"/>
                </a:solidFill>
                <a:latin typeface="Microsoft Sans Serif"/>
              </a:rPr>
              <a:t>f</a:t>
            </a:r>
            <a:r>
              <a:rPr b="0" lang="en-US" sz="1800" spc="-38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157" strike="noStrike">
                <a:solidFill>
                  <a:srgbClr val="006fc0"/>
                </a:solidFill>
                <a:latin typeface="Microsoft Sans Serif"/>
              </a:rPr>
              <a:t>l</a:t>
            </a:r>
            <a:r>
              <a:rPr b="0" lang="en-US" sz="1800" spc="157" strike="noStrike">
                <a:solidFill>
                  <a:srgbClr val="006fc0"/>
                </a:solidFill>
                <a:latin typeface="Microsoft Sans Serif"/>
              </a:rPr>
              <a:t>t</a:t>
            </a:r>
            <a:r>
              <a:rPr b="0" lang="en-US" sz="1800" spc="-52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-72" strike="noStrike">
                <a:solidFill>
                  <a:srgbClr val="006fc0"/>
                </a:solidFill>
                <a:latin typeface="Microsoft Sans Serif"/>
              </a:rPr>
              <a:t>I</a:t>
            </a:r>
            <a:r>
              <a:rPr b="0" lang="en-US" sz="1800" spc="-267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-38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12" strike="noStrike">
                <a:solidFill>
                  <a:srgbClr val="006fc0"/>
                </a:solidFill>
                <a:latin typeface="Microsoft Sans Serif"/>
              </a:rPr>
              <a:t>9</a:t>
            </a:r>
            <a:r>
              <a:rPr b="0" lang="en-US" sz="1800" spc="12" strike="noStrike">
                <a:solidFill>
                  <a:srgbClr val="006fc0"/>
                </a:solidFill>
                <a:latin typeface="Microsoft Sans Serif"/>
              </a:rPr>
              <a:t>]</a:t>
            </a:r>
            <a:r>
              <a:rPr b="0" lang="en-US" sz="1800" spc="12" strike="noStrike">
                <a:solidFill>
                  <a:srgbClr val="006fc0"/>
                </a:solidFill>
                <a:latin typeface="Microsoft Sans Serif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75"/>
              </a:spcBef>
            </a:pP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&lt;scri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pt </a:t>
            </a:r>
            <a:r>
              <a:rPr b="0" i="1" lang="en-US" sz="1800" spc="-43" strike="noStrike">
                <a:solidFill>
                  <a:srgbClr val="006fc0"/>
                </a:solidFill>
                <a:latin typeface="Arial"/>
              </a:rPr>
              <a:t>src="</a:t>
            </a:r>
            <a:r>
              <a:rPr b="0" i="1" lang="en-US" sz="1800" spc="-43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http://css3-mediaqueries- </a:t>
            </a:r>
            <a:r>
              <a:rPr b="0" i="1" lang="en-US" sz="1800" spc="-38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js.go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oglec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ode.c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om/s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vn/tru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nk/cs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s3-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medi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aquer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ies.js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"&gt;&lt;/s</a:t>
            </a:r>
            <a:r>
              <a:rPr b="0" i="1" lang="en-US" sz="1800" spc="-49" strike="noStrike">
                <a:solidFill>
                  <a:srgbClr val="006fc0"/>
                </a:solidFill>
                <a:latin typeface="Arial"/>
              </a:rPr>
              <a:t>cript&gt;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81"/>
              </a:spcBef>
            </a:pPr>
            <a:r>
              <a:rPr b="0" lang="en-US" sz="1800" spc="4" strike="noStrike">
                <a:solidFill>
                  <a:srgbClr val="006fc0"/>
                </a:solidFill>
                <a:latin typeface="Microsoft Sans Serif"/>
              </a:rPr>
              <a:t>&lt;!</a:t>
            </a:r>
            <a:r>
              <a:rPr b="0" lang="en-US" sz="1800" spc="4" strike="noStrike">
                <a:solidFill>
                  <a:srgbClr val="006fc0"/>
                </a:solidFill>
                <a:latin typeface="Microsoft Sans Serif"/>
              </a:rPr>
              <a:t>[end</a:t>
            </a:r>
            <a:r>
              <a:rPr b="0" lang="en-US" sz="1800" spc="4" strike="noStrike">
                <a:solidFill>
                  <a:srgbClr val="006fc0"/>
                </a:solidFill>
                <a:latin typeface="Microsoft Sans Serif"/>
              </a:rPr>
              <a:t>if]--</a:t>
            </a:r>
            <a:r>
              <a:rPr b="0" lang="en-US" sz="1800" spc="4" strike="noStrike">
                <a:solidFill>
                  <a:srgbClr val="006fc0"/>
                </a:solidFill>
                <a:latin typeface="Microsoft Sans Serif"/>
              </a:rPr>
              <a:t>&gt;</a:t>
            </a:r>
            <a:endParaRPr b="0" lang="en-US" sz="1800" spc="-1" strike="noStrike">
              <a:latin typeface="Arial"/>
            </a:endParaRPr>
          </a:p>
          <a:p>
            <a:pPr marL="355680" indent="-343080">
              <a:lnSpc>
                <a:spcPct val="100000"/>
              </a:lnSpc>
              <a:spcBef>
                <a:spcPts val="760"/>
              </a:spcBef>
              <a:buClr>
                <a:srgbClr val="00b0f0"/>
              </a:buClr>
              <a:buFont typeface="Arial"/>
              <a:buChar char="•"/>
            </a:pPr>
            <a:r>
              <a:rPr b="0" lang="en-US" sz="1800" spc="-338" strike="noStrike">
                <a:solidFill>
                  <a:srgbClr val="006fc0"/>
                </a:solidFill>
                <a:latin typeface="Microsoft Sans Serif"/>
              </a:rPr>
              <a:t>R</a:t>
            </a:r>
            <a:r>
              <a:rPr b="0" lang="en-US" sz="1800" spc="-29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-233" strike="noStrike">
                <a:solidFill>
                  <a:srgbClr val="006fc0"/>
                </a:solidFill>
                <a:latin typeface="Microsoft Sans Serif"/>
              </a:rPr>
              <a:t>s</a:t>
            </a:r>
            <a:r>
              <a:rPr b="0" lang="en-US" sz="1800" spc="83" strike="noStrike">
                <a:solidFill>
                  <a:srgbClr val="006fc0"/>
                </a:solidFill>
                <a:latin typeface="Microsoft Sans Serif"/>
              </a:rPr>
              <a:t>p</a:t>
            </a:r>
            <a:r>
              <a:rPr b="0" lang="en-US" sz="1800" spc="77" strike="noStrike">
                <a:solidFill>
                  <a:srgbClr val="006fc0"/>
                </a:solidFill>
                <a:latin typeface="Microsoft Sans Serif"/>
              </a:rPr>
              <a:t>o</a:t>
            </a:r>
            <a:r>
              <a:rPr b="0" lang="en-US" sz="1800" spc="38" strike="noStrike">
                <a:solidFill>
                  <a:srgbClr val="006fc0"/>
                </a:solidFill>
                <a:latin typeface="Microsoft Sans Serif"/>
              </a:rPr>
              <a:t>n</a:t>
            </a:r>
            <a:r>
              <a:rPr b="0" lang="en-US" sz="1800" spc="-233" strike="noStrike">
                <a:solidFill>
                  <a:srgbClr val="006fc0"/>
                </a:solidFill>
                <a:latin typeface="Microsoft Sans Serif"/>
              </a:rPr>
              <a:t>s</a:t>
            </a:r>
            <a:r>
              <a:rPr b="0" lang="en-US" sz="1800" spc="18" strike="noStrike">
                <a:solidFill>
                  <a:srgbClr val="006fc0"/>
                </a:solidFill>
                <a:latin typeface="Microsoft Sans Serif"/>
              </a:rPr>
              <a:t>i</a:t>
            </a:r>
            <a:r>
              <a:rPr b="0" lang="en-US" sz="1800" spc="-69" strike="noStrike">
                <a:solidFill>
                  <a:srgbClr val="006fc0"/>
                </a:solidFill>
                <a:latin typeface="Microsoft Sans Serif"/>
              </a:rPr>
              <a:t>v</a:t>
            </a:r>
            <a:r>
              <a:rPr b="0" lang="en-US" sz="1800" spc="-24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-72" strike="noStrike">
                <a:solidFill>
                  <a:srgbClr val="006fc0"/>
                </a:solidFill>
                <a:latin typeface="Times New Roman"/>
              </a:rPr>
              <a:t> </a:t>
            </a:r>
            <a:r>
              <a:rPr b="0" lang="en-US" sz="1800" spc="-72" strike="noStrike">
                <a:solidFill>
                  <a:srgbClr val="006fc0"/>
                </a:solidFill>
                <a:latin typeface="Microsoft Sans Serif"/>
              </a:rPr>
              <a:t>D</a:t>
            </a:r>
            <a:r>
              <a:rPr b="0" lang="en-US" sz="1800" spc="-29" strike="noStrike">
                <a:solidFill>
                  <a:srgbClr val="006fc0"/>
                </a:solidFill>
                <a:latin typeface="Microsoft Sans Serif"/>
              </a:rPr>
              <a:t>e</a:t>
            </a:r>
            <a:r>
              <a:rPr b="0" lang="en-US" sz="1800" spc="-233" strike="noStrike">
                <a:solidFill>
                  <a:srgbClr val="006fc0"/>
                </a:solidFill>
                <a:latin typeface="Microsoft Sans Serif"/>
              </a:rPr>
              <a:t>s</a:t>
            </a:r>
            <a:r>
              <a:rPr b="0" lang="en-US" sz="1800" spc="18" strike="noStrike">
                <a:solidFill>
                  <a:srgbClr val="006fc0"/>
                </a:solidFill>
                <a:latin typeface="Microsoft Sans Serif"/>
              </a:rPr>
              <a:t>i</a:t>
            </a:r>
            <a:r>
              <a:rPr b="0" lang="en-US" sz="1800" spc="52" strike="noStrike">
                <a:solidFill>
                  <a:srgbClr val="006fc0"/>
                </a:solidFill>
                <a:latin typeface="Microsoft Sans Serif"/>
              </a:rPr>
              <a:t>g</a:t>
            </a:r>
            <a:r>
              <a:rPr b="0" lang="en-US" sz="1800" spc="38" strike="noStrike">
                <a:solidFill>
                  <a:srgbClr val="006fc0"/>
                </a:solidFill>
                <a:latin typeface="Microsoft Sans Serif"/>
              </a:rPr>
              <a:t>n</a:t>
            </a:r>
            <a:endParaRPr b="0" lang="en-US" sz="18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81"/>
              </a:spcBef>
            </a:pPr>
            <a:r>
              <a:rPr b="0" i="1" lang="en-US" sz="1800" spc="-18" strike="noStrike">
                <a:solidFill>
                  <a:srgbClr val="006fc0"/>
                </a:solidFill>
                <a:latin typeface="Arial"/>
              </a:rPr>
              <a:t>&lt;</a:t>
            </a:r>
            <a:r>
              <a:rPr b="0" i="1" lang="en-US" sz="1800" spc="-18" strike="noStrike">
                <a:solidFill>
                  <a:srgbClr val="006fc0"/>
                </a:solidFill>
                <a:latin typeface="Arial"/>
              </a:rPr>
              <a:t>m</a:t>
            </a:r>
            <a:r>
              <a:rPr b="0" i="1" lang="en-US" sz="1800" spc="-18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18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18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123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m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=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"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v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w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p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o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r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"</a:t>
            </a:r>
            <a:r>
              <a:rPr b="0" i="1" lang="en-US" sz="1800" spc="-134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c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o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=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"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w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h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=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v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c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-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w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d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h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,</a:t>
            </a:r>
            <a:r>
              <a:rPr b="0" i="1" lang="en-US" sz="1800" spc="-9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647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n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t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i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l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-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s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c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a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l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e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=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1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.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0</a:t>
            </a:r>
            <a:r>
              <a:rPr b="0" i="1" lang="en-US" sz="1800" spc="-24" strike="noStrike">
                <a:solidFill>
                  <a:srgbClr val="006fc0"/>
                </a:solidFill>
                <a:latin typeface="Arial"/>
              </a:rPr>
              <a:t>"</a:t>
            </a:r>
            <a:r>
              <a:rPr b="0" i="1" lang="en-US" sz="1800" spc="-123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0" i="1" lang="en-US" sz="1800" spc="94" strike="noStrike">
                <a:solidFill>
                  <a:srgbClr val="006fc0"/>
                </a:solidFill>
                <a:latin typeface="Arial"/>
              </a:rPr>
              <a:t>/</a:t>
            </a:r>
            <a:r>
              <a:rPr b="0" i="1" lang="en-US" sz="1800" spc="94" strike="noStrike">
                <a:solidFill>
                  <a:srgbClr val="006fc0"/>
                </a:solidFill>
                <a:latin typeface="Arial"/>
              </a:rPr>
              <a:t>&gt;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extShape 1"/>
          <p:cNvSpPr txBox="1"/>
          <p:nvPr/>
        </p:nvSpPr>
        <p:spPr>
          <a:xfrm>
            <a:off x="1040760" y="2399760"/>
            <a:ext cx="7999560" cy="1811520"/>
          </a:xfrm>
          <a:prstGeom prst="rect">
            <a:avLst/>
          </a:prstGeom>
          <a:noFill/>
          <a:ln>
            <a:noFill/>
          </a:ln>
        </p:spPr>
        <p:txBody>
          <a:bodyPr lIns="0" rIns="0" tIns="13320" bIns="0"/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5900" spc="-4" strike="noStrike">
                <a:solidFill>
                  <a:srgbClr val="006fc0"/>
                </a:solidFill>
                <a:latin typeface="Segoe UI"/>
              </a:rPr>
              <a:t>How</a:t>
            </a:r>
            <a:r>
              <a:rPr b="1" lang="en-US" sz="5900" spc="-12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1" lang="en-US" sz="5900" spc="-18" strike="noStrike">
                <a:solidFill>
                  <a:srgbClr val="006fc0"/>
                </a:solidFill>
                <a:latin typeface="Segoe UI"/>
              </a:rPr>
              <a:t>to</a:t>
            </a:r>
            <a:r>
              <a:rPr b="1" lang="en-US" sz="5900" spc="-12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1" lang="en-US" sz="5900" spc="-9" strike="noStrike">
                <a:solidFill>
                  <a:srgbClr val="006fc0"/>
                </a:solidFill>
                <a:latin typeface="Segoe UI"/>
              </a:rPr>
              <a:t>create </a:t>
            </a:r>
            <a:r>
              <a:rPr b="1" lang="en-US" sz="5900" spc="-52" strike="noStrike">
                <a:solidFill>
                  <a:srgbClr val="006fc0"/>
                </a:solidFill>
                <a:latin typeface="Segoe UI"/>
              </a:rPr>
              <a:t>Web</a:t>
            </a:r>
            <a:r>
              <a:rPr b="1" lang="en-US" sz="5900" spc="-12" strike="noStrike">
                <a:solidFill>
                  <a:srgbClr val="006fc0"/>
                </a:solidFill>
                <a:latin typeface="Segoe UI"/>
              </a:rPr>
              <a:t> </a:t>
            </a:r>
            <a:r>
              <a:rPr b="1" lang="en-US" sz="5900" spc="-43" strike="noStrike">
                <a:solidFill>
                  <a:srgbClr val="006fc0"/>
                </a:solidFill>
                <a:latin typeface="Segoe UI"/>
              </a:rPr>
              <a:t>Layout?</a:t>
            </a:r>
            <a:endParaRPr b="0" lang="en-US" sz="5900" spc="-1" strike="noStrike"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2021-03-15T12:29:14Z</dcterms:created>
  <dc:creator/>
  <dc:description/>
  <dc:language>en-US</dc:language>
  <cp:lastModifiedBy/>
  <dcterms:modified xsi:type="dcterms:W3CDTF">2021-03-15T13:53:13Z</dcterms:modified>
  <cp:revision>18</cp:revision>
  <dc:subject/>
  <dc:title>Bright Blue</dc:title>
</cp:coreProperties>
</file>